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90" r:id="rId2"/>
    <p:sldId id="294" r:id="rId3"/>
    <p:sldId id="296" r:id="rId4"/>
    <p:sldId id="297" r:id="rId5"/>
    <p:sldId id="298" r:id="rId6"/>
    <p:sldId id="299" r:id="rId7"/>
    <p:sldId id="322" r:id="rId8"/>
    <p:sldId id="325" r:id="rId9"/>
    <p:sldId id="302" r:id="rId10"/>
    <p:sldId id="303" r:id="rId11"/>
    <p:sldId id="304" r:id="rId12"/>
    <p:sldId id="305" r:id="rId13"/>
    <p:sldId id="306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273" r:id="rId22"/>
  </p:sldIdLst>
  <p:sldSz cx="12192000" cy="6858000"/>
  <p:notesSz cx="9144000" cy="6858000"/>
  <p:embeddedFontLst>
    <p:embeddedFont>
      <p:font typeface="Helvetica" panose="020B0604020202020204" pitchFamily="34" charset="0"/>
      <p:regular r:id="rId25"/>
      <p:bold r:id="rId26"/>
      <p:italic r:id="rId27"/>
      <p:boldItalic r:id="rId28"/>
    </p:embeddedFont>
    <p:embeddedFont>
      <p:font typeface="Arial Bold" panose="020B0604020202020204" charset="-94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DejaVu Sans" panose="020B060402020202020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77938" autoAdjust="0"/>
  </p:normalViewPr>
  <p:slideViewPr>
    <p:cSldViewPr>
      <p:cViewPr varScale="1">
        <p:scale>
          <a:sx n="90" d="100"/>
          <a:sy n="90" d="100"/>
        </p:scale>
        <p:origin x="1578" y="78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9" d="100"/>
          <a:sy n="109" d="100"/>
        </p:scale>
        <p:origin x="250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burcu.caliskan\Desktop\Yeni%20Microsoft%20Excel%20&#199;al&#305;&#351;ma%20Sayfas&#305;%20(2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al__ma_Sayfas_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bsk-depo\BIDEB-YARISMALAR\2201-2202-2203\D-1%20Bilgi%20Notu\2024%20&#231;al&#305;&#351;ma%20raporu\2029-2024%20y&#305;llara%20g&#246;re%20ba&#351;vuru-destek-cari%20destek%20tutar&#30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sz="1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Birinci Aşama Sınavı Dal Bazlı Dağılım</a:t>
            </a:r>
          </a:p>
        </c:rich>
      </c:tx>
      <c:layout>
        <c:manualLayout>
          <c:xMode val="edge"/>
          <c:yMode val="edge"/>
          <c:x val="0.28323086149857801"/>
          <c:y val="7.49063670411985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4.2919189556750947E-2"/>
          <c:y val="0.12869875222816399"/>
          <c:w val="0.93361179687522555"/>
          <c:h val="0.67780874984209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Sayfa2!$V$11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Sayfa2!$U$12:$U$20</c:f>
              <c:strCache>
                <c:ptCount val="9"/>
                <c:pt idx="0">
                  <c:v>Astronomi ve Astrofizik</c:v>
                </c:pt>
                <c:pt idx="1">
                  <c:v>Bilgisayar</c:v>
                </c:pt>
                <c:pt idx="2">
                  <c:v>Biyoloji</c:v>
                </c:pt>
                <c:pt idx="3">
                  <c:v>Coğrafya</c:v>
                </c:pt>
                <c:pt idx="4">
                  <c:v>Fizik</c:v>
                </c:pt>
                <c:pt idx="5">
                  <c:v>Kimya</c:v>
                </c:pt>
                <c:pt idx="6">
                  <c:v>Matematik</c:v>
                </c:pt>
                <c:pt idx="7">
                  <c:v>Ortaokul Bilgisayar</c:v>
                </c:pt>
                <c:pt idx="8">
                  <c:v>Ortaokul Matematik</c:v>
                </c:pt>
              </c:strCache>
            </c:strRef>
          </c:cat>
          <c:val>
            <c:numRef>
              <c:f>Sayfa2!$V$12:$V$20</c:f>
              <c:numCache>
                <c:formatCode>General</c:formatCode>
                <c:ptCount val="9"/>
                <c:pt idx="1">
                  <c:v>422</c:v>
                </c:pt>
                <c:pt idx="2">
                  <c:v>651</c:v>
                </c:pt>
                <c:pt idx="4">
                  <c:v>444</c:v>
                </c:pt>
                <c:pt idx="5">
                  <c:v>394</c:v>
                </c:pt>
                <c:pt idx="6">
                  <c:v>1326</c:v>
                </c:pt>
                <c:pt idx="7">
                  <c:v>488</c:v>
                </c:pt>
                <c:pt idx="8">
                  <c:v>2475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1E-4B53-A560-8A18CCAB1447}"/>
            </c:ext>
          </c:extLst>
        </c:ser>
        <c:ser>
          <c:idx val="1"/>
          <c:order val="1"/>
          <c:tx>
            <c:strRef>
              <c:f>Sayfa2!$W$11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Sayfa2!$U$12:$U$20</c:f>
              <c:strCache>
                <c:ptCount val="9"/>
                <c:pt idx="0">
                  <c:v>Astronomi ve Astrofizik</c:v>
                </c:pt>
                <c:pt idx="1">
                  <c:v>Bilgisayar</c:v>
                </c:pt>
                <c:pt idx="2">
                  <c:v>Biyoloji</c:v>
                </c:pt>
                <c:pt idx="3">
                  <c:v>Coğrafya</c:v>
                </c:pt>
                <c:pt idx="4">
                  <c:v>Fizik</c:v>
                </c:pt>
                <c:pt idx="5">
                  <c:v>Kimya</c:v>
                </c:pt>
                <c:pt idx="6">
                  <c:v>Matematik</c:v>
                </c:pt>
                <c:pt idx="7">
                  <c:v>Ortaokul Bilgisayar</c:v>
                </c:pt>
                <c:pt idx="8">
                  <c:v>Ortaokul Matematik</c:v>
                </c:pt>
              </c:strCache>
            </c:strRef>
          </c:cat>
          <c:val>
            <c:numRef>
              <c:f>Sayfa2!$W$12:$W$20</c:f>
              <c:numCache>
                <c:formatCode>General</c:formatCode>
                <c:ptCount val="9"/>
                <c:pt idx="1">
                  <c:v>780</c:v>
                </c:pt>
                <c:pt idx="2">
                  <c:v>1125</c:v>
                </c:pt>
                <c:pt idx="4">
                  <c:v>598</c:v>
                </c:pt>
                <c:pt idx="5">
                  <c:v>574</c:v>
                </c:pt>
                <c:pt idx="6">
                  <c:v>1611</c:v>
                </c:pt>
                <c:pt idx="7">
                  <c:v>861</c:v>
                </c:pt>
                <c:pt idx="8">
                  <c:v>3026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1E-4B53-A560-8A18CCAB1447}"/>
            </c:ext>
          </c:extLst>
        </c:ser>
        <c:ser>
          <c:idx val="2"/>
          <c:order val="2"/>
          <c:tx>
            <c:strRef>
              <c:f>Sayfa2!$X$11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Sayfa2!$U$12:$U$20</c:f>
              <c:strCache>
                <c:ptCount val="9"/>
                <c:pt idx="0">
                  <c:v>Astronomi ve Astrofizik</c:v>
                </c:pt>
                <c:pt idx="1">
                  <c:v>Bilgisayar</c:v>
                </c:pt>
                <c:pt idx="2">
                  <c:v>Biyoloji</c:v>
                </c:pt>
                <c:pt idx="3">
                  <c:v>Coğrafya</c:v>
                </c:pt>
                <c:pt idx="4">
                  <c:v>Fizik</c:v>
                </c:pt>
                <c:pt idx="5">
                  <c:v>Kimya</c:v>
                </c:pt>
                <c:pt idx="6">
                  <c:v>Matematik</c:v>
                </c:pt>
                <c:pt idx="7">
                  <c:v>Ortaokul Bilgisayar</c:v>
                </c:pt>
                <c:pt idx="8">
                  <c:v>Ortaokul Matematik</c:v>
                </c:pt>
              </c:strCache>
            </c:strRef>
          </c:cat>
          <c:val>
            <c:numRef>
              <c:f>Sayfa2!$X$12:$X$20</c:f>
              <c:numCache>
                <c:formatCode>General</c:formatCode>
                <c:ptCount val="9"/>
                <c:pt idx="0">
                  <c:v>520</c:v>
                </c:pt>
                <c:pt idx="1">
                  <c:v>1552</c:v>
                </c:pt>
                <c:pt idx="2">
                  <c:v>2336</c:v>
                </c:pt>
                <c:pt idx="4">
                  <c:v>1395</c:v>
                </c:pt>
                <c:pt idx="5">
                  <c:v>1348</c:v>
                </c:pt>
                <c:pt idx="6">
                  <c:v>3788</c:v>
                </c:pt>
                <c:pt idx="7">
                  <c:v>1771</c:v>
                </c:pt>
                <c:pt idx="8">
                  <c:v>6352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1E-4B53-A560-8A18CCAB1447}"/>
            </c:ext>
          </c:extLst>
        </c:ser>
        <c:ser>
          <c:idx val="3"/>
          <c:order val="3"/>
          <c:tx>
            <c:strRef>
              <c:f>Sayfa2!$Y$11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Sayfa2!$U$12:$U$20</c:f>
              <c:strCache>
                <c:ptCount val="9"/>
                <c:pt idx="0">
                  <c:v>Astronomi ve Astrofizik</c:v>
                </c:pt>
                <c:pt idx="1">
                  <c:v>Bilgisayar</c:v>
                </c:pt>
                <c:pt idx="2">
                  <c:v>Biyoloji</c:v>
                </c:pt>
                <c:pt idx="3">
                  <c:v>Coğrafya</c:v>
                </c:pt>
                <c:pt idx="4">
                  <c:v>Fizik</c:v>
                </c:pt>
                <c:pt idx="5">
                  <c:v>Kimya</c:v>
                </c:pt>
                <c:pt idx="6">
                  <c:v>Matematik</c:v>
                </c:pt>
                <c:pt idx="7">
                  <c:v>Ortaokul Bilgisayar</c:v>
                </c:pt>
                <c:pt idx="8">
                  <c:v>Ortaokul Matematik</c:v>
                </c:pt>
              </c:strCache>
            </c:strRef>
          </c:cat>
          <c:val>
            <c:numRef>
              <c:f>Sayfa2!$Y$12:$Y$20</c:f>
              <c:numCache>
                <c:formatCode>General</c:formatCode>
                <c:ptCount val="9"/>
                <c:pt idx="0">
                  <c:v>307</c:v>
                </c:pt>
                <c:pt idx="1">
                  <c:v>1355</c:v>
                </c:pt>
                <c:pt idx="2">
                  <c:v>1575</c:v>
                </c:pt>
                <c:pt idx="4">
                  <c:v>1016</c:v>
                </c:pt>
                <c:pt idx="5">
                  <c:v>1141</c:v>
                </c:pt>
                <c:pt idx="6">
                  <c:v>2942</c:v>
                </c:pt>
                <c:pt idx="7">
                  <c:v>1486</c:v>
                </c:pt>
                <c:pt idx="8">
                  <c:v>4804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1E-4B53-A560-8A18CCAB1447}"/>
            </c:ext>
          </c:extLst>
        </c:ser>
        <c:ser>
          <c:idx val="4"/>
          <c:order val="4"/>
          <c:tx>
            <c:strRef>
              <c:f>Sayfa2!$Z$11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9960019990004995E-3"/>
                  <c:y val="0"/>
                </c:manualLayout>
              </c:layout>
              <c:tx>
                <c:rich>
                  <a:bodyPr/>
                  <a:lstStyle/>
                  <a:p>
                    <a:fld id="{25294258-EC68-4B8B-9345-7BFC97D4B00D}" type="VALUE">
                      <a:rPr lang="en-US">
                        <a:latin typeface="Arial" panose="020B0604020202020204" pitchFamily="34" charset="0"/>
                      </a:rPr>
                      <a:pPr/>
                      <a:t>[DEĞER]</a:t>
                    </a:fld>
                    <a:endParaRPr lang="tr-T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01E-4B53-A560-8A18CCAB1447}"/>
                </c:ext>
              </c:extLst>
            </c:dLbl>
            <c:dLbl>
              <c:idx val="2"/>
              <c:layout>
                <c:manualLayout>
                  <c:x val="1.1994002998500749E-2"/>
                  <c:y val="0"/>
                </c:manualLayout>
              </c:layout>
              <c:tx>
                <c:rich>
                  <a:bodyPr/>
                  <a:lstStyle/>
                  <a:p>
                    <a:fld id="{63AA493E-532A-4A3B-A0F5-87F12694EDB4}" type="VALUE">
                      <a:rPr lang="en-US">
                        <a:latin typeface="Arial" panose="020B0604020202020204" pitchFamily="34" charset="0"/>
                      </a:rPr>
                      <a:pPr/>
                      <a:t>[DEĞER]</a:t>
                    </a:fld>
                    <a:endParaRPr lang="tr-T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01E-4B53-A560-8A18CCAB1447}"/>
                </c:ext>
              </c:extLst>
            </c:dLbl>
            <c:dLbl>
              <c:idx val="7"/>
              <c:layout>
                <c:manualLayout>
                  <c:x val="9.9950024987506252E-3"/>
                  <c:y val="3.2760032760032762E-3"/>
                </c:manualLayout>
              </c:layout>
              <c:tx>
                <c:rich>
                  <a:bodyPr/>
                  <a:lstStyle/>
                  <a:p>
                    <a:fld id="{28B449D1-1640-4DBC-A862-3457FD534875}" type="VALUE">
                      <a:rPr lang="en-US">
                        <a:latin typeface="Arial" panose="020B0604020202020204" pitchFamily="34" charset="0"/>
                      </a:rPr>
                      <a:pPr/>
                      <a:t>[DEĞER]</a:t>
                    </a:fld>
                    <a:endParaRPr lang="tr-TR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01E-4B53-A560-8A18CCAB14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Sayfa2!$U$12:$U$20</c:f>
              <c:strCache>
                <c:ptCount val="9"/>
                <c:pt idx="0">
                  <c:v>Astronomi ve Astrofizik</c:v>
                </c:pt>
                <c:pt idx="1">
                  <c:v>Bilgisayar</c:v>
                </c:pt>
                <c:pt idx="2">
                  <c:v>Biyoloji</c:v>
                </c:pt>
                <c:pt idx="3">
                  <c:v>Coğrafya</c:v>
                </c:pt>
                <c:pt idx="4">
                  <c:v>Fizik</c:v>
                </c:pt>
                <c:pt idx="5">
                  <c:v>Kimya</c:v>
                </c:pt>
                <c:pt idx="6">
                  <c:v>Matematik</c:v>
                </c:pt>
                <c:pt idx="7">
                  <c:v>Ortaokul Bilgisayar</c:v>
                </c:pt>
                <c:pt idx="8">
                  <c:v>Ortaokul Matematik</c:v>
                </c:pt>
              </c:strCache>
            </c:strRef>
          </c:cat>
          <c:val>
            <c:numRef>
              <c:f>Sayfa2!$Z$12:$Z$20</c:f>
              <c:numCache>
                <c:formatCode>General</c:formatCode>
                <c:ptCount val="9"/>
                <c:pt idx="0">
                  <c:v>361</c:v>
                </c:pt>
                <c:pt idx="1">
                  <c:v>1230</c:v>
                </c:pt>
                <c:pt idx="2">
                  <c:v>1505</c:v>
                </c:pt>
                <c:pt idx="3">
                  <c:v>916</c:v>
                </c:pt>
                <c:pt idx="4">
                  <c:v>856</c:v>
                </c:pt>
                <c:pt idx="5">
                  <c:v>1044</c:v>
                </c:pt>
                <c:pt idx="6">
                  <c:v>2615</c:v>
                </c:pt>
                <c:pt idx="7">
                  <c:v>1475</c:v>
                </c:pt>
                <c:pt idx="8">
                  <c:v>4186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01E-4B53-A560-8A18CCAB1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3558448"/>
        <c:axId val="493575504"/>
      </c:barChart>
      <c:catAx>
        <c:axId val="49355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93575504"/>
        <c:crosses val="autoZero"/>
        <c:auto val="1"/>
        <c:lblAlgn val="ctr"/>
        <c:lblOffset val="100"/>
        <c:noMultiLvlLbl val="0"/>
      </c:catAx>
      <c:valAx>
        <c:axId val="49357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9355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>
                <a:latin typeface="Arial" panose="020B0604020202020204" pitchFamily="34" charset="0"/>
              </a:rPr>
              <a:t>Yaz Okulu ve İkinci Aşama Sınavına Girmeye Hak Kazanan Toplam Öğrenci Sayıları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Sayfa1!$B$1:$B$2</c:f>
              <c:strCache>
                <c:ptCount val="2"/>
                <c:pt idx="0">
                  <c:v>Yaz Okulu ve İkinci Aşama Sınavına Girmeye Hak Kazanan Öğrenci Sayıları</c:v>
                </c:pt>
                <c:pt idx="1">
                  <c:v>Öğrenci Sayısı</c:v>
                </c:pt>
              </c:strCache>
            </c:strRef>
          </c:tx>
          <c:spPr>
            <a:solidFill>
              <a:schemeClr val="accent5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latin typeface="Arial" panose="020B0604020202020204" pitchFamily="34" charset="0"/>
                      </a:rPr>
                      <a:t>418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E9-4492-B941-5EB69AFB554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>
                        <a:latin typeface="Arial" panose="020B0604020202020204" pitchFamily="34" charset="0"/>
                      </a:rPr>
                      <a:t>440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E9-4492-B941-5EB69AFB55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Sayfa1!$A$3:$A$7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Sayfa1!$B$3:$B$7</c:f>
              <c:numCache>
                <c:formatCode>General</c:formatCode>
                <c:ptCount val="5"/>
                <c:pt idx="0">
                  <c:v>385</c:v>
                </c:pt>
                <c:pt idx="1">
                  <c:v>419</c:v>
                </c:pt>
                <c:pt idx="2">
                  <c:v>467</c:v>
                </c:pt>
                <c:pt idx="3">
                  <c:v>429</c:v>
                </c:pt>
                <c:pt idx="4">
                  <c:v>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E9-4492-B941-5EB69AFB55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44268912"/>
        <c:axId val="54427140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Sayfa1!$C$1:$C$2</c15:sqref>
                        </c15:formulaRef>
                      </c:ext>
                    </c:extLst>
                    <c:strCache>
                      <c:ptCount val="2"/>
                      <c:pt idx="0">
                        <c:v>Yaz Okulu ve İkinci Aşama Sınavına Girmeye Hak Kazanan Öğrenci Sayıları</c:v>
                      </c:pt>
                      <c:pt idx="1">
                        <c:v>Öğrenci Sayısı</c:v>
                      </c:pt>
                    </c:strCache>
                  </c:strRef>
                </c:tx>
                <c:spPr>
                  <a:solidFill>
                    <a:schemeClr val="accent5">
                      <a:shade val="86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tr-T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Sayfa1!$A$3:$A$7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Sayfa1!$C$3:$C$7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C5E9-4492-B941-5EB69AFB5542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Sayfa1!$D$1:$D$2</c15:sqref>
                        </c15:formulaRef>
                      </c:ext>
                    </c:extLst>
                    <c:strCache>
                      <c:ptCount val="2"/>
                      <c:pt idx="0">
                        <c:v>Yaz Okulu ve İkinci Aşama Sınavına Girmeye Hak Kazanan Öğrenci Sayıları</c:v>
                      </c:pt>
                      <c:pt idx="1">
                        <c:v>Öğrenci Sayısı</c:v>
                      </c:pt>
                    </c:strCache>
                  </c:strRef>
                </c:tx>
                <c:spPr>
                  <a:solidFill>
                    <a:schemeClr val="accent5">
                      <a:tint val="86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tr-T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Sayfa1!$A$3:$A$7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Sayfa1!$D$3:$D$7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5E9-4492-B941-5EB69AFB5542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Sayfa1!$E$1:$E$2</c15:sqref>
                        </c15:formulaRef>
                      </c:ext>
                    </c:extLst>
                    <c:strCache>
                      <c:ptCount val="2"/>
                      <c:pt idx="0">
                        <c:v>Yaz Okulu ve İkinci Aşama Sınavına Girmeye Hak Kazanan Öğrenci Sayıları</c:v>
                      </c:pt>
                      <c:pt idx="1">
                        <c:v>Öğrenci Sayısı</c:v>
                      </c:pt>
                    </c:strCache>
                  </c:strRef>
                </c:tx>
                <c:spPr>
                  <a:solidFill>
                    <a:schemeClr val="accent5">
                      <a:tint val="58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tr-T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Sayfa1!$A$3:$A$7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Sayfa1!$E$3:$E$7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5E9-4492-B941-5EB69AFB5542}"/>
                  </c:ext>
                </c:extLst>
              </c15:ser>
            </c15:filteredBarSeries>
          </c:ext>
        </c:extLst>
      </c:barChart>
      <c:catAx>
        <c:axId val="54426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tr-TR"/>
          </a:p>
        </c:txPr>
        <c:crossAx val="544271408"/>
        <c:crosses val="autoZero"/>
        <c:auto val="1"/>
        <c:lblAlgn val="ctr"/>
        <c:lblOffset val="100"/>
        <c:noMultiLvlLbl val="0"/>
      </c:catAx>
      <c:valAx>
        <c:axId val="54427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4426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Sayfa3!$O$3</c:f>
              <c:strCache>
                <c:ptCount val="1"/>
                <c:pt idx="0">
                  <c:v>Devlet Okulu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Sayfa3!$N$4:$N$8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Sayfa3!$O$4:$O$8</c:f>
              <c:numCache>
                <c:formatCode>General</c:formatCode>
                <c:ptCount val="5"/>
                <c:pt idx="0">
                  <c:v>193</c:v>
                </c:pt>
                <c:pt idx="1">
                  <c:v>191</c:v>
                </c:pt>
                <c:pt idx="2">
                  <c:v>239</c:v>
                </c:pt>
                <c:pt idx="3">
                  <c:v>235</c:v>
                </c:pt>
                <c:pt idx="4">
                  <c:v>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EA-4E2F-B48C-2DDF303840A6}"/>
            </c:ext>
          </c:extLst>
        </c:ser>
        <c:ser>
          <c:idx val="1"/>
          <c:order val="1"/>
          <c:tx>
            <c:strRef>
              <c:f>Sayfa3!$P$3</c:f>
              <c:strCache>
                <c:ptCount val="1"/>
                <c:pt idx="0">
                  <c:v>Özel Okul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Sayfa3!$N$4:$N$8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Sayfa3!$P$4:$P$8</c:f>
              <c:numCache>
                <c:formatCode>General</c:formatCode>
                <c:ptCount val="5"/>
                <c:pt idx="0">
                  <c:v>192</c:v>
                </c:pt>
                <c:pt idx="1">
                  <c:v>227</c:v>
                </c:pt>
                <c:pt idx="2">
                  <c:v>228</c:v>
                </c:pt>
                <c:pt idx="3">
                  <c:v>205</c:v>
                </c:pt>
                <c:pt idx="4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EA-4E2F-B48C-2DDF303840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9283712"/>
        <c:axId val="1129286624"/>
      </c:barChart>
      <c:catAx>
        <c:axId val="112928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29286624"/>
        <c:crosses val="autoZero"/>
        <c:auto val="1"/>
        <c:lblAlgn val="ctr"/>
        <c:lblOffset val="100"/>
        <c:noMultiLvlLbl val="0"/>
      </c:catAx>
      <c:valAx>
        <c:axId val="112928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2928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507E10-27F4-4C4B-AC51-AA95659BD02B}" type="doc">
      <dgm:prSet loTypeId="urn:microsoft.com/office/officeart/2005/8/layout/hierarchy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D60A0C34-EEB3-4D85-A0A9-458045B18275}">
      <dgm:prSet phldrT="[Metin]"/>
      <dgm:spPr>
        <a:xfrm>
          <a:off x="546303" y="951"/>
          <a:ext cx="1016686" cy="50834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tr-TR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rPr>
            <a:t>Lise</a:t>
          </a:r>
        </a:p>
      </dgm:t>
    </dgm:pt>
    <dgm:pt modelId="{F8DB4E11-5829-4B7E-BE47-EF0970EAB1F0}" type="parTrans" cxnId="{C1D0D7C5-2E9C-4EBE-885B-A672F0297295}">
      <dgm:prSet/>
      <dgm:spPr/>
      <dgm:t>
        <a:bodyPr/>
        <a:lstStyle/>
        <a:p>
          <a:endParaRPr lang="tr-TR"/>
        </a:p>
      </dgm:t>
    </dgm:pt>
    <dgm:pt modelId="{CD14057B-567D-409A-8039-7A3A4FE9D49C}" type="sibTrans" cxnId="{C1D0D7C5-2E9C-4EBE-885B-A672F0297295}">
      <dgm:prSet/>
      <dgm:spPr/>
      <dgm:t>
        <a:bodyPr/>
        <a:lstStyle/>
        <a:p>
          <a:endParaRPr lang="tr-TR"/>
        </a:p>
      </dgm:t>
    </dgm:pt>
    <dgm:pt modelId="{1A575A3D-127B-4E48-9B10-4DADDAEA1AAC}">
      <dgm:prSet phldrT="[Metin]"/>
      <dgm:spPr>
        <a:xfrm>
          <a:off x="749640" y="1271809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558096"/>
              <a:satOff val="3362"/>
              <a:lumOff val="27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tr-T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Bilgisayar</a:t>
          </a:r>
        </a:p>
      </dgm:t>
    </dgm:pt>
    <dgm:pt modelId="{042B777A-24BB-4D97-A799-AC11ADCEE291}" type="parTrans" cxnId="{72EDB2C2-993E-46D0-ADC4-423D5B24C91D}">
      <dgm:prSet/>
      <dgm:spPr>
        <a:xfrm>
          <a:off x="647972" y="509294"/>
          <a:ext cx="101668" cy="1016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6686"/>
              </a:lnTo>
              <a:lnTo>
                <a:pt x="101668" y="1016686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tr-TR"/>
        </a:p>
      </dgm:t>
    </dgm:pt>
    <dgm:pt modelId="{3C959058-33B0-4028-AC94-BDFED08C5D6A}" type="sibTrans" cxnId="{72EDB2C2-993E-46D0-ADC4-423D5B24C91D}">
      <dgm:prSet/>
      <dgm:spPr/>
      <dgm:t>
        <a:bodyPr/>
        <a:lstStyle/>
        <a:p>
          <a:endParaRPr lang="tr-TR"/>
        </a:p>
      </dgm:t>
    </dgm:pt>
    <dgm:pt modelId="{EAA32A79-0A8A-4AC9-A17C-C8E556BCE3C9}">
      <dgm:prSet phldrT="[Metin]"/>
      <dgm:spPr>
        <a:xfrm>
          <a:off x="749640" y="1907238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1116192"/>
              <a:satOff val="6725"/>
              <a:lumOff val="539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tr-T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Biyoloji</a:t>
          </a:r>
        </a:p>
      </dgm:t>
    </dgm:pt>
    <dgm:pt modelId="{CDF218A7-1FD2-4C91-A7B2-F19AAB4E15E8}" type="parTrans" cxnId="{6AD0CB55-0E80-4502-B45D-0A8D40A74498}">
      <dgm:prSet/>
      <dgm:spPr>
        <a:xfrm>
          <a:off x="647972" y="509294"/>
          <a:ext cx="101668" cy="1652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2114"/>
              </a:lnTo>
              <a:lnTo>
                <a:pt x="101668" y="1652114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tr-TR"/>
        </a:p>
      </dgm:t>
    </dgm:pt>
    <dgm:pt modelId="{8F8AF4A2-356C-4C1C-A6E4-AE056C8033B7}" type="sibTrans" cxnId="{6AD0CB55-0E80-4502-B45D-0A8D40A74498}">
      <dgm:prSet/>
      <dgm:spPr/>
      <dgm:t>
        <a:bodyPr/>
        <a:lstStyle/>
        <a:p>
          <a:endParaRPr lang="tr-TR"/>
        </a:p>
      </dgm:t>
    </dgm:pt>
    <dgm:pt modelId="{D76F6F32-1B62-46F4-A1C0-4BF074F13E00}">
      <dgm:prSet phldrT="[Metin]"/>
      <dgm:spPr>
        <a:xfrm>
          <a:off x="1817161" y="951"/>
          <a:ext cx="1016686" cy="50834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-4464770"/>
                <a:satOff val="26899"/>
                <a:lumOff val="2156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tr-TR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rPr>
            <a:t>Ortaokul</a:t>
          </a:r>
        </a:p>
      </dgm:t>
    </dgm:pt>
    <dgm:pt modelId="{4791C348-AA29-4ABE-A0D2-5BE1D15D7432}" type="parTrans" cxnId="{8A8B501D-0D99-497D-AF5E-41517CCE8F28}">
      <dgm:prSet/>
      <dgm:spPr/>
      <dgm:t>
        <a:bodyPr/>
        <a:lstStyle/>
        <a:p>
          <a:endParaRPr lang="tr-TR"/>
        </a:p>
      </dgm:t>
    </dgm:pt>
    <dgm:pt modelId="{E641ADF8-4438-4107-ACED-56AC3D17DBDE}" type="sibTrans" cxnId="{8A8B501D-0D99-497D-AF5E-41517CCE8F28}">
      <dgm:prSet/>
      <dgm:spPr/>
      <dgm:t>
        <a:bodyPr/>
        <a:lstStyle/>
        <a:p>
          <a:endParaRPr lang="tr-TR"/>
        </a:p>
      </dgm:t>
    </dgm:pt>
    <dgm:pt modelId="{3E0229C6-AB14-4B4E-B584-A55D4CD547B7}">
      <dgm:prSet phldrT="[Metin]"/>
      <dgm:spPr>
        <a:xfrm>
          <a:off x="2020498" y="636380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3906673"/>
              <a:satOff val="23537"/>
              <a:lumOff val="1887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tr-T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Ortaokul Bilgisayar</a:t>
          </a:r>
        </a:p>
      </dgm:t>
    </dgm:pt>
    <dgm:pt modelId="{EC400D1D-6914-4ECE-8969-ADFC75F45D03}" type="parTrans" cxnId="{40AC9129-35C0-4F3B-92F8-1CC23CAE0942}">
      <dgm:prSet/>
      <dgm:spPr>
        <a:xfrm>
          <a:off x="1918829" y="509294"/>
          <a:ext cx="101668" cy="381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257"/>
              </a:lnTo>
              <a:lnTo>
                <a:pt x="101668" y="381257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tr-TR"/>
        </a:p>
      </dgm:t>
    </dgm:pt>
    <dgm:pt modelId="{A0EF5F0E-DF50-4B04-AC3C-62ED4CC909DF}" type="sibTrans" cxnId="{40AC9129-35C0-4F3B-92F8-1CC23CAE0942}">
      <dgm:prSet/>
      <dgm:spPr/>
      <dgm:t>
        <a:bodyPr/>
        <a:lstStyle/>
        <a:p>
          <a:endParaRPr lang="tr-TR"/>
        </a:p>
      </dgm:t>
    </dgm:pt>
    <dgm:pt modelId="{5BC2AA59-BED3-4E2D-9913-48DCAF74A024}">
      <dgm:prSet phldrT="[Metin]"/>
      <dgm:spPr>
        <a:xfrm>
          <a:off x="2020498" y="1271809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4464770"/>
              <a:satOff val="26899"/>
              <a:lumOff val="2156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tr-T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Ortaokul Matematik</a:t>
          </a:r>
        </a:p>
      </dgm:t>
    </dgm:pt>
    <dgm:pt modelId="{7B44B5DA-36D2-4E32-842F-771D0397380F}" type="parTrans" cxnId="{6690604E-8EEA-48A5-829B-1F355D40576F}">
      <dgm:prSet/>
      <dgm:spPr>
        <a:xfrm>
          <a:off x="1918829" y="509294"/>
          <a:ext cx="101668" cy="1016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6686"/>
              </a:lnTo>
              <a:lnTo>
                <a:pt x="101668" y="1016686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tr-TR"/>
        </a:p>
      </dgm:t>
    </dgm:pt>
    <dgm:pt modelId="{41B986AF-7887-4838-999A-C7DB9D0A2A14}" type="sibTrans" cxnId="{6690604E-8EEA-48A5-829B-1F355D40576F}">
      <dgm:prSet/>
      <dgm:spPr/>
      <dgm:t>
        <a:bodyPr/>
        <a:lstStyle/>
        <a:p>
          <a:endParaRPr lang="tr-TR"/>
        </a:p>
      </dgm:t>
    </dgm:pt>
    <dgm:pt modelId="{FB38C929-5D18-4858-9F83-6BBAD150FB9C}">
      <dgm:prSet/>
      <dgm:spPr>
        <a:xfrm>
          <a:off x="749640" y="2478005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1674289"/>
              <a:satOff val="10087"/>
              <a:lumOff val="809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tr-T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Coğrafya</a:t>
          </a:r>
        </a:p>
      </dgm:t>
    </dgm:pt>
    <dgm:pt modelId="{84F89214-5AD2-46AA-B3AC-8988357FA76A}" type="parTrans" cxnId="{B0CE5BB5-5E2D-4457-9310-F50147F3DBAD}">
      <dgm:prSet/>
      <dgm:spPr>
        <a:xfrm>
          <a:off x="647972" y="509294"/>
          <a:ext cx="101668" cy="2222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2882"/>
              </a:lnTo>
              <a:lnTo>
                <a:pt x="101668" y="2222882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tr-TR"/>
        </a:p>
      </dgm:t>
    </dgm:pt>
    <dgm:pt modelId="{C143A190-1306-4C0D-8D8E-E4003023E2BD}" type="sibTrans" cxnId="{B0CE5BB5-5E2D-4457-9310-F50147F3DBAD}">
      <dgm:prSet/>
      <dgm:spPr/>
      <dgm:t>
        <a:bodyPr/>
        <a:lstStyle/>
        <a:p>
          <a:endParaRPr lang="tr-TR"/>
        </a:p>
      </dgm:t>
    </dgm:pt>
    <dgm:pt modelId="{A17514BE-F428-495B-95BE-9C848A610E96}">
      <dgm:prSet/>
      <dgm:spPr>
        <a:xfrm>
          <a:off x="749640" y="3178095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2232385"/>
              <a:satOff val="13449"/>
              <a:lumOff val="1078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tr-T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Fizik</a:t>
          </a:r>
        </a:p>
      </dgm:t>
    </dgm:pt>
    <dgm:pt modelId="{9C817290-73DA-4FBA-85F2-3EBFD8101805}" type="parTrans" cxnId="{D39DF5DD-FA1C-4CF5-B1B9-F1785C2D0FBF}">
      <dgm:prSet/>
      <dgm:spPr>
        <a:xfrm>
          <a:off x="647972" y="509294"/>
          <a:ext cx="101668" cy="2922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2972"/>
              </a:lnTo>
              <a:lnTo>
                <a:pt x="101668" y="2922972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tr-TR"/>
        </a:p>
      </dgm:t>
    </dgm:pt>
    <dgm:pt modelId="{B7DB5CE7-2C33-429B-BF03-24CD7571654D}" type="sibTrans" cxnId="{D39DF5DD-FA1C-4CF5-B1B9-F1785C2D0FBF}">
      <dgm:prSet/>
      <dgm:spPr/>
      <dgm:t>
        <a:bodyPr/>
        <a:lstStyle/>
        <a:p>
          <a:endParaRPr lang="tr-TR"/>
        </a:p>
      </dgm:t>
    </dgm:pt>
    <dgm:pt modelId="{CCB639BC-59D2-40D4-B41D-1F374FB0C014}">
      <dgm:prSet/>
      <dgm:spPr>
        <a:xfrm>
          <a:off x="749640" y="3813524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2790481"/>
              <a:satOff val="16812"/>
              <a:lumOff val="1348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tr-T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Kimya</a:t>
          </a:r>
        </a:p>
      </dgm:t>
    </dgm:pt>
    <dgm:pt modelId="{5A7C40C5-D45E-45CA-B77B-FA1C18307AC8}" type="parTrans" cxnId="{CF2CE1AD-B89D-46BE-AABD-852986EAA15E}">
      <dgm:prSet/>
      <dgm:spPr>
        <a:xfrm>
          <a:off x="647972" y="509294"/>
          <a:ext cx="101668" cy="3558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8401"/>
              </a:lnTo>
              <a:lnTo>
                <a:pt x="101668" y="3558401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tr-TR"/>
        </a:p>
      </dgm:t>
    </dgm:pt>
    <dgm:pt modelId="{F7628114-DF7E-411C-B4C6-EFBFBC6CA41E}" type="sibTrans" cxnId="{CF2CE1AD-B89D-46BE-AABD-852986EAA15E}">
      <dgm:prSet/>
      <dgm:spPr/>
      <dgm:t>
        <a:bodyPr/>
        <a:lstStyle/>
        <a:p>
          <a:endParaRPr lang="tr-TR"/>
        </a:p>
      </dgm:t>
    </dgm:pt>
    <dgm:pt modelId="{25761886-9B71-43D3-BE60-A8B3C7A5D29F}">
      <dgm:prSet/>
      <dgm:spPr>
        <a:xfrm>
          <a:off x="749640" y="4448953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3348577"/>
              <a:satOff val="20174"/>
              <a:lumOff val="1617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tr-T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Matematik</a:t>
          </a:r>
        </a:p>
      </dgm:t>
    </dgm:pt>
    <dgm:pt modelId="{9403484D-350C-474D-85EC-A23F89788874}" type="parTrans" cxnId="{7F80DA98-49B6-4783-82EF-309320A06710}">
      <dgm:prSet/>
      <dgm:spPr>
        <a:xfrm>
          <a:off x="647972" y="509294"/>
          <a:ext cx="101668" cy="4193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3829"/>
              </a:lnTo>
              <a:lnTo>
                <a:pt x="101668" y="4193829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tr-TR"/>
        </a:p>
      </dgm:t>
    </dgm:pt>
    <dgm:pt modelId="{B8E0EB00-AD25-4E6D-B1AF-3A9146607EDE}" type="sibTrans" cxnId="{7F80DA98-49B6-4783-82EF-309320A06710}">
      <dgm:prSet/>
      <dgm:spPr/>
      <dgm:t>
        <a:bodyPr/>
        <a:lstStyle/>
        <a:p>
          <a:endParaRPr lang="tr-TR"/>
        </a:p>
      </dgm:t>
    </dgm:pt>
    <dgm:pt modelId="{414CA174-18F1-4539-85EB-4DB458BEB38F}">
      <dgm:prSet/>
      <dgm:spPr>
        <a:xfrm>
          <a:off x="749640" y="636380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gm:spPr>
      <dgm:t>
        <a:bodyPr/>
        <a:lstStyle/>
        <a:p>
          <a:pPr>
            <a:buNone/>
          </a:pPr>
          <a:r>
            <a:rPr lang="tr-T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Astronomi ve Astrofizik</a:t>
          </a:r>
        </a:p>
      </dgm:t>
    </dgm:pt>
    <dgm:pt modelId="{7DFC1B47-04C4-425E-9DAB-91F4C1C695B9}" type="parTrans" cxnId="{6290E023-AADD-45ED-AFBD-647926522E74}">
      <dgm:prSet/>
      <dgm:spPr>
        <a:xfrm>
          <a:off x="647972" y="509294"/>
          <a:ext cx="101668" cy="381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257"/>
              </a:lnTo>
              <a:lnTo>
                <a:pt x="101668" y="381257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tr-TR"/>
        </a:p>
      </dgm:t>
    </dgm:pt>
    <dgm:pt modelId="{9301EC83-A1AA-4181-B42B-0D6AE63D0B9B}" type="sibTrans" cxnId="{6290E023-AADD-45ED-AFBD-647926522E74}">
      <dgm:prSet/>
      <dgm:spPr/>
      <dgm:t>
        <a:bodyPr/>
        <a:lstStyle/>
        <a:p>
          <a:endParaRPr lang="tr-TR"/>
        </a:p>
      </dgm:t>
    </dgm:pt>
    <dgm:pt modelId="{CC934BB1-9A94-4C13-8712-1052C5712385}" type="pres">
      <dgm:prSet presAssocID="{F4507E10-27F4-4C4B-AC51-AA95659BD0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8DC36792-10CB-42CA-ABE2-E17061AF1E0E}" type="pres">
      <dgm:prSet presAssocID="{D60A0C34-EEB3-4D85-A0A9-458045B18275}" presName="root" presStyleCnt="0"/>
      <dgm:spPr/>
    </dgm:pt>
    <dgm:pt modelId="{D926FC1F-FFF9-48E8-8C6B-5E23EF2C39DD}" type="pres">
      <dgm:prSet presAssocID="{D60A0C34-EEB3-4D85-A0A9-458045B18275}" presName="rootComposite" presStyleCnt="0"/>
      <dgm:spPr/>
    </dgm:pt>
    <dgm:pt modelId="{B7CCACE9-20B6-4895-AAF3-5F198D158E61}" type="pres">
      <dgm:prSet presAssocID="{D60A0C34-EEB3-4D85-A0A9-458045B18275}" presName="rootText" presStyleLbl="node1" presStyleIdx="0" presStyleCnt="2"/>
      <dgm:spPr/>
      <dgm:t>
        <a:bodyPr/>
        <a:lstStyle/>
        <a:p>
          <a:endParaRPr lang="tr-TR"/>
        </a:p>
      </dgm:t>
    </dgm:pt>
    <dgm:pt modelId="{22727112-3BA0-4727-88CA-1819EB4BD307}" type="pres">
      <dgm:prSet presAssocID="{D60A0C34-EEB3-4D85-A0A9-458045B18275}" presName="rootConnector" presStyleLbl="node1" presStyleIdx="0" presStyleCnt="2"/>
      <dgm:spPr/>
      <dgm:t>
        <a:bodyPr/>
        <a:lstStyle/>
        <a:p>
          <a:endParaRPr lang="tr-TR"/>
        </a:p>
      </dgm:t>
    </dgm:pt>
    <dgm:pt modelId="{432A3C1F-C2C7-48D5-89EE-D6A4AEBC7895}" type="pres">
      <dgm:prSet presAssocID="{D60A0C34-EEB3-4D85-A0A9-458045B18275}" presName="childShape" presStyleCnt="0"/>
      <dgm:spPr/>
    </dgm:pt>
    <dgm:pt modelId="{F049C507-26FA-4671-AD9B-B3B5DEB360A3}" type="pres">
      <dgm:prSet presAssocID="{7DFC1B47-04C4-425E-9DAB-91F4C1C695B9}" presName="Name13" presStyleLbl="parChTrans1D2" presStyleIdx="0" presStyleCnt="9"/>
      <dgm:spPr/>
      <dgm:t>
        <a:bodyPr/>
        <a:lstStyle/>
        <a:p>
          <a:endParaRPr lang="tr-TR"/>
        </a:p>
      </dgm:t>
    </dgm:pt>
    <dgm:pt modelId="{1356BD7E-56C7-4519-B89B-DDB67C96F05F}" type="pres">
      <dgm:prSet presAssocID="{414CA174-18F1-4539-85EB-4DB458BEB38F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EEADA38-6AAA-486A-96C7-4BF6A3D14EEA}" type="pres">
      <dgm:prSet presAssocID="{042B777A-24BB-4D97-A799-AC11ADCEE291}" presName="Name13" presStyleLbl="parChTrans1D2" presStyleIdx="1" presStyleCnt="9"/>
      <dgm:spPr/>
      <dgm:t>
        <a:bodyPr/>
        <a:lstStyle/>
        <a:p>
          <a:endParaRPr lang="tr-TR"/>
        </a:p>
      </dgm:t>
    </dgm:pt>
    <dgm:pt modelId="{8BE22E93-D289-4B35-BD34-69799EC8AB44}" type="pres">
      <dgm:prSet presAssocID="{1A575A3D-127B-4E48-9B10-4DADDAEA1AAC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44B1FD4-9D43-4F1C-AC86-5DF825956564}" type="pres">
      <dgm:prSet presAssocID="{CDF218A7-1FD2-4C91-A7B2-F19AAB4E15E8}" presName="Name13" presStyleLbl="parChTrans1D2" presStyleIdx="2" presStyleCnt="9"/>
      <dgm:spPr/>
      <dgm:t>
        <a:bodyPr/>
        <a:lstStyle/>
        <a:p>
          <a:endParaRPr lang="tr-TR"/>
        </a:p>
      </dgm:t>
    </dgm:pt>
    <dgm:pt modelId="{3774DADB-5F6D-4CD3-9322-3EFF243989F6}" type="pres">
      <dgm:prSet presAssocID="{EAA32A79-0A8A-4AC9-A17C-C8E556BCE3C9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603BA50-978F-47A1-AA2C-A812C7F57A8F}" type="pres">
      <dgm:prSet presAssocID="{84F89214-5AD2-46AA-B3AC-8988357FA76A}" presName="Name13" presStyleLbl="parChTrans1D2" presStyleIdx="3" presStyleCnt="9"/>
      <dgm:spPr/>
      <dgm:t>
        <a:bodyPr/>
        <a:lstStyle/>
        <a:p>
          <a:endParaRPr lang="tr-TR"/>
        </a:p>
      </dgm:t>
    </dgm:pt>
    <dgm:pt modelId="{4797D375-7CC5-4823-AE2B-FE1B840E4AEC}" type="pres">
      <dgm:prSet presAssocID="{FB38C929-5D18-4858-9F83-6BBAD150FB9C}" presName="childText" presStyleLbl="bgAcc1" presStyleIdx="3" presStyleCnt="9" custLinFactNeighborY="-1272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09DC2CA-10DA-4919-BC0E-25D932232ECF}" type="pres">
      <dgm:prSet presAssocID="{9C817290-73DA-4FBA-85F2-3EBFD8101805}" presName="Name13" presStyleLbl="parChTrans1D2" presStyleIdx="4" presStyleCnt="9"/>
      <dgm:spPr/>
      <dgm:t>
        <a:bodyPr/>
        <a:lstStyle/>
        <a:p>
          <a:endParaRPr lang="tr-TR"/>
        </a:p>
      </dgm:t>
    </dgm:pt>
    <dgm:pt modelId="{70B4591C-6C5B-42FE-9B66-2720F73AE787}" type="pres">
      <dgm:prSet presAssocID="{A17514BE-F428-495B-95BE-9C848A610E96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C7F70B5-D376-473E-8F32-8D2A5AE2F568}" type="pres">
      <dgm:prSet presAssocID="{5A7C40C5-D45E-45CA-B77B-FA1C18307AC8}" presName="Name13" presStyleLbl="parChTrans1D2" presStyleIdx="5" presStyleCnt="9"/>
      <dgm:spPr/>
      <dgm:t>
        <a:bodyPr/>
        <a:lstStyle/>
        <a:p>
          <a:endParaRPr lang="tr-TR"/>
        </a:p>
      </dgm:t>
    </dgm:pt>
    <dgm:pt modelId="{52E8CEE1-0C61-4C00-9313-ED2A9E99A72D}" type="pres">
      <dgm:prSet presAssocID="{CCB639BC-59D2-40D4-B41D-1F374FB0C014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C9762F4-D7FF-4E95-BAA2-D4199159440A}" type="pres">
      <dgm:prSet presAssocID="{9403484D-350C-474D-85EC-A23F89788874}" presName="Name13" presStyleLbl="parChTrans1D2" presStyleIdx="6" presStyleCnt="9"/>
      <dgm:spPr/>
      <dgm:t>
        <a:bodyPr/>
        <a:lstStyle/>
        <a:p>
          <a:endParaRPr lang="tr-TR"/>
        </a:p>
      </dgm:t>
    </dgm:pt>
    <dgm:pt modelId="{B22882AB-2BA3-4833-BD39-150D0B348C15}" type="pres">
      <dgm:prSet presAssocID="{25761886-9B71-43D3-BE60-A8B3C7A5D29F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C6441FD-1A7D-471C-8510-9ED41434550C}" type="pres">
      <dgm:prSet presAssocID="{D76F6F32-1B62-46F4-A1C0-4BF074F13E00}" presName="root" presStyleCnt="0"/>
      <dgm:spPr/>
    </dgm:pt>
    <dgm:pt modelId="{7940AE76-F769-41FC-AD10-7DEE3D461560}" type="pres">
      <dgm:prSet presAssocID="{D76F6F32-1B62-46F4-A1C0-4BF074F13E00}" presName="rootComposite" presStyleCnt="0"/>
      <dgm:spPr/>
    </dgm:pt>
    <dgm:pt modelId="{5F79B883-A3F0-44FF-BF88-2C7FC320496F}" type="pres">
      <dgm:prSet presAssocID="{D76F6F32-1B62-46F4-A1C0-4BF074F13E00}" presName="rootText" presStyleLbl="node1" presStyleIdx="1" presStyleCnt="2"/>
      <dgm:spPr/>
      <dgm:t>
        <a:bodyPr/>
        <a:lstStyle/>
        <a:p>
          <a:endParaRPr lang="tr-TR"/>
        </a:p>
      </dgm:t>
    </dgm:pt>
    <dgm:pt modelId="{5D9C9970-D5FF-498E-99EF-CED56AAD7244}" type="pres">
      <dgm:prSet presAssocID="{D76F6F32-1B62-46F4-A1C0-4BF074F13E00}" presName="rootConnector" presStyleLbl="node1" presStyleIdx="1" presStyleCnt="2"/>
      <dgm:spPr/>
      <dgm:t>
        <a:bodyPr/>
        <a:lstStyle/>
        <a:p>
          <a:endParaRPr lang="tr-TR"/>
        </a:p>
      </dgm:t>
    </dgm:pt>
    <dgm:pt modelId="{DCD786AE-B25F-4223-8B79-BF5EC10CB355}" type="pres">
      <dgm:prSet presAssocID="{D76F6F32-1B62-46F4-A1C0-4BF074F13E00}" presName="childShape" presStyleCnt="0"/>
      <dgm:spPr/>
    </dgm:pt>
    <dgm:pt modelId="{EC33DE7D-6583-4730-BCD0-8DF0DCDF5151}" type="pres">
      <dgm:prSet presAssocID="{EC400D1D-6914-4ECE-8969-ADFC75F45D03}" presName="Name13" presStyleLbl="parChTrans1D2" presStyleIdx="7" presStyleCnt="9"/>
      <dgm:spPr/>
      <dgm:t>
        <a:bodyPr/>
        <a:lstStyle/>
        <a:p>
          <a:endParaRPr lang="tr-TR"/>
        </a:p>
      </dgm:t>
    </dgm:pt>
    <dgm:pt modelId="{F17AD9CD-559E-45B9-99F8-6708BE04F065}" type="pres">
      <dgm:prSet presAssocID="{3E0229C6-AB14-4B4E-B584-A55D4CD547B7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10E7979-6E89-435A-B59A-CEE966574311}" type="pres">
      <dgm:prSet presAssocID="{7B44B5DA-36D2-4E32-842F-771D0397380F}" presName="Name13" presStyleLbl="parChTrans1D2" presStyleIdx="8" presStyleCnt="9"/>
      <dgm:spPr/>
      <dgm:t>
        <a:bodyPr/>
        <a:lstStyle/>
        <a:p>
          <a:endParaRPr lang="tr-TR"/>
        </a:p>
      </dgm:t>
    </dgm:pt>
    <dgm:pt modelId="{6336BFFC-4D0E-411F-953D-273C0A48A33D}" type="pres">
      <dgm:prSet presAssocID="{5BC2AA59-BED3-4E2D-9913-48DCAF74A024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A8B501D-0D99-497D-AF5E-41517CCE8F28}" srcId="{F4507E10-27F4-4C4B-AC51-AA95659BD02B}" destId="{D76F6F32-1B62-46F4-A1C0-4BF074F13E00}" srcOrd="1" destOrd="0" parTransId="{4791C348-AA29-4ABE-A0D2-5BE1D15D7432}" sibTransId="{E641ADF8-4438-4107-ACED-56AC3D17DBDE}"/>
    <dgm:cxn modelId="{0EC5C77B-ABE2-4FD2-A469-E2058D7C26E2}" type="presOf" srcId="{A17514BE-F428-495B-95BE-9C848A610E96}" destId="{70B4591C-6C5B-42FE-9B66-2720F73AE787}" srcOrd="0" destOrd="0" presId="urn:microsoft.com/office/officeart/2005/8/layout/hierarchy3"/>
    <dgm:cxn modelId="{B9B34A1C-DFEF-4C74-BA83-6DB0BB32594F}" type="presOf" srcId="{F4507E10-27F4-4C4B-AC51-AA95659BD02B}" destId="{CC934BB1-9A94-4C13-8712-1052C5712385}" srcOrd="0" destOrd="0" presId="urn:microsoft.com/office/officeart/2005/8/layout/hierarchy3"/>
    <dgm:cxn modelId="{0B44F899-6EA9-471B-A06C-29C42703CF5A}" type="presOf" srcId="{9C817290-73DA-4FBA-85F2-3EBFD8101805}" destId="{509DC2CA-10DA-4919-BC0E-25D932232ECF}" srcOrd="0" destOrd="0" presId="urn:microsoft.com/office/officeart/2005/8/layout/hierarchy3"/>
    <dgm:cxn modelId="{84C0537A-8DFE-4E79-A249-7F7F31AEE5D2}" type="presOf" srcId="{D76F6F32-1B62-46F4-A1C0-4BF074F13E00}" destId="{5D9C9970-D5FF-498E-99EF-CED56AAD7244}" srcOrd="1" destOrd="0" presId="urn:microsoft.com/office/officeart/2005/8/layout/hierarchy3"/>
    <dgm:cxn modelId="{BA351C7F-781E-461E-B47F-0080971B90C2}" type="presOf" srcId="{D60A0C34-EEB3-4D85-A0A9-458045B18275}" destId="{B7CCACE9-20B6-4895-AAF3-5F198D158E61}" srcOrd="0" destOrd="0" presId="urn:microsoft.com/office/officeart/2005/8/layout/hierarchy3"/>
    <dgm:cxn modelId="{9B6F0CAA-9BB9-4882-9FF3-770076485AD4}" type="presOf" srcId="{414CA174-18F1-4539-85EB-4DB458BEB38F}" destId="{1356BD7E-56C7-4519-B89B-DDB67C96F05F}" srcOrd="0" destOrd="0" presId="urn:microsoft.com/office/officeart/2005/8/layout/hierarchy3"/>
    <dgm:cxn modelId="{0596FCD7-4369-4507-BB32-3104415D1610}" type="presOf" srcId="{25761886-9B71-43D3-BE60-A8B3C7A5D29F}" destId="{B22882AB-2BA3-4833-BD39-150D0B348C15}" srcOrd="0" destOrd="0" presId="urn:microsoft.com/office/officeart/2005/8/layout/hierarchy3"/>
    <dgm:cxn modelId="{84F99001-22B8-48E4-AD43-56CB0346EF5E}" type="presOf" srcId="{CDF218A7-1FD2-4C91-A7B2-F19AAB4E15E8}" destId="{B44B1FD4-9D43-4F1C-AC86-5DF825956564}" srcOrd="0" destOrd="0" presId="urn:microsoft.com/office/officeart/2005/8/layout/hierarchy3"/>
    <dgm:cxn modelId="{FFD796D6-AE1E-45CE-AF55-F2449E1B0B18}" type="presOf" srcId="{EAA32A79-0A8A-4AC9-A17C-C8E556BCE3C9}" destId="{3774DADB-5F6D-4CD3-9322-3EFF243989F6}" srcOrd="0" destOrd="0" presId="urn:microsoft.com/office/officeart/2005/8/layout/hierarchy3"/>
    <dgm:cxn modelId="{8CF1EB80-DAB5-4166-ACAF-CB3A0D1570E0}" type="presOf" srcId="{7B44B5DA-36D2-4E32-842F-771D0397380F}" destId="{F10E7979-6E89-435A-B59A-CEE966574311}" srcOrd="0" destOrd="0" presId="urn:microsoft.com/office/officeart/2005/8/layout/hierarchy3"/>
    <dgm:cxn modelId="{1CDC191C-B2BC-44D9-83B2-2223F854E2C4}" type="presOf" srcId="{7DFC1B47-04C4-425E-9DAB-91F4C1C695B9}" destId="{F049C507-26FA-4671-AD9B-B3B5DEB360A3}" srcOrd="0" destOrd="0" presId="urn:microsoft.com/office/officeart/2005/8/layout/hierarchy3"/>
    <dgm:cxn modelId="{D39DF5DD-FA1C-4CF5-B1B9-F1785C2D0FBF}" srcId="{D60A0C34-EEB3-4D85-A0A9-458045B18275}" destId="{A17514BE-F428-495B-95BE-9C848A610E96}" srcOrd="4" destOrd="0" parTransId="{9C817290-73DA-4FBA-85F2-3EBFD8101805}" sibTransId="{B7DB5CE7-2C33-429B-BF03-24CD7571654D}"/>
    <dgm:cxn modelId="{3EA491AD-EA3D-4E5E-AE0F-DFC330D72B20}" type="presOf" srcId="{D76F6F32-1B62-46F4-A1C0-4BF074F13E00}" destId="{5F79B883-A3F0-44FF-BF88-2C7FC320496F}" srcOrd="0" destOrd="0" presId="urn:microsoft.com/office/officeart/2005/8/layout/hierarchy3"/>
    <dgm:cxn modelId="{C14C2124-123C-4C33-AB07-7E2F0EAA6509}" type="presOf" srcId="{EC400D1D-6914-4ECE-8969-ADFC75F45D03}" destId="{EC33DE7D-6583-4730-BCD0-8DF0DCDF5151}" srcOrd="0" destOrd="0" presId="urn:microsoft.com/office/officeart/2005/8/layout/hierarchy3"/>
    <dgm:cxn modelId="{A79A48F3-7E26-4EB7-95D1-C2A2621B4B6D}" type="presOf" srcId="{042B777A-24BB-4D97-A799-AC11ADCEE291}" destId="{2EEADA38-6AAA-486A-96C7-4BF6A3D14EEA}" srcOrd="0" destOrd="0" presId="urn:microsoft.com/office/officeart/2005/8/layout/hierarchy3"/>
    <dgm:cxn modelId="{C1D0D7C5-2E9C-4EBE-885B-A672F0297295}" srcId="{F4507E10-27F4-4C4B-AC51-AA95659BD02B}" destId="{D60A0C34-EEB3-4D85-A0A9-458045B18275}" srcOrd="0" destOrd="0" parTransId="{F8DB4E11-5829-4B7E-BE47-EF0970EAB1F0}" sibTransId="{CD14057B-567D-409A-8039-7A3A4FE9D49C}"/>
    <dgm:cxn modelId="{72EDB2C2-993E-46D0-ADC4-423D5B24C91D}" srcId="{D60A0C34-EEB3-4D85-A0A9-458045B18275}" destId="{1A575A3D-127B-4E48-9B10-4DADDAEA1AAC}" srcOrd="1" destOrd="0" parTransId="{042B777A-24BB-4D97-A799-AC11ADCEE291}" sibTransId="{3C959058-33B0-4028-AC94-BDFED08C5D6A}"/>
    <dgm:cxn modelId="{B0CE5BB5-5E2D-4457-9310-F50147F3DBAD}" srcId="{D60A0C34-EEB3-4D85-A0A9-458045B18275}" destId="{FB38C929-5D18-4858-9F83-6BBAD150FB9C}" srcOrd="3" destOrd="0" parTransId="{84F89214-5AD2-46AA-B3AC-8988357FA76A}" sibTransId="{C143A190-1306-4C0D-8D8E-E4003023E2BD}"/>
    <dgm:cxn modelId="{7E97DC96-E62E-47AE-A0BD-920CB93AFEC8}" type="presOf" srcId="{5BC2AA59-BED3-4E2D-9913-48DCAF74A024}" destId="{6336BFFC-4D0E-411F-953D-273C0A48A33D}" srcOrd="0" destOrd="0" presId="urn:microsoft.com/office/officeart/2005/8/layout/hierarchy3"/>
    <dgm:cxn modelId="{6290E023-AADD-45ED-AFBD-647926522E74}" srcId="{D60A0C34-EEB3-4D85-A0A9-458045B18275}" destId="{414CA174-18F1-4539-85EB-4DB458BEB38F}" srcOrd="0" destOrd="0" parTransId="{7DFC1B47-04C4-425E-9DAB-91F4C1C695B9}" sibTransId="{9301EC83-A1AA-4181-B42B-0D6AE63D0B9B}"/>
    <dgm:cxn modelId="{9EAC556C-5E13-4164-BE94-44B94CAEA054}" type="presOf" srcId="{CCB639BC-59D2-40D4-B41D-1F374FB0C014}" destId="{52E8CEE1-0C61-4C00-9313-ED2A9E99A72D}" srcOrd="0" destOrd="0" presId="urn:microsoft.com/office/officeart/2005/8/layout/hierarchy3"/>
    <dgm:cxn modelId="{A64843C1-603A-4FE4-8ADF-28944D9EF9D9}" type="presOf" srcId="{84F89214-5AD2-46AA-B3AC-8988357FA76A}" destId="{0603BA50-978F-47A1-AA2C-A812C7F57A8F}" srcOrd="0" destOrd="0" presId="urn:microsoft.com/office/officeart/2005/8/layout/hierarchy3"/>
    <dgm:cxn modelId="{9B0BE40E-F6A3-49F0-AF4D-7B370B138152}" type="presOf" srcId="{5A7C40C5-D45E-45CA-B77B-FA1C18307AC8}" destId="{4C7F70B5-D376-473E-8F32-8D2A5AE2F568}" srcOrd="0" destOrd="0" presId="urn:microsoft.com/office/officeart/2005/8/layout/hierarchy3"/>
    <dgm:cxn modelId="{6AD0CB55-0E80-4502-B45D-0A8D40A74498}" srcId="{D60A0C34-EEB3-4D85-A0A9-458045B18275}" destId="{EAA32A79-0A8A-4AC9-A17C-C8E556BCE3C9}" srcOrd="2" destOrd="0" parTransId="{CDF218A7-1FD2-4C91-A7B2-F19AAB4E15E8}" sibTransId="{8F8AF4A2-356C-4C1C-A6E4-AE056C8033B7}"/>
    <dgm:cxn modelId="{6690604E-8EEA-48A5-829B-1F355D40576F}" srcId="{D76F6F32-1B62-46F4-A1C0-4BF074F13E00}" destId="{5BC2AA59-BED3-4E2D-9913-48DCAF74A024}" srcOrd="1" destOrd="0" parTransId="{7B44B5DA-36D2-4E32-842F-771D0397380F}" sibTransId="{41B986AF-7887-4838-999A-C7DB9D0A2A14}"/>
    <dgm:cxn modelId="{40AC9129-35C0-4F3B-92F8-1CC23CAE0942}" srcId="{D76F6F32-1B62-46F4-A1C0-4BF074F13E00}" destId="{3E0229C6-AB14-4B4E-B584-A55D4CD547B7}" srcOrd="0" destOrd="0" parTransId="{EC400D1D-6914-4ECE-8969-ADFC75F45D03}" sibTransId="{A0EF5F0E-DF50-4B04-AC3C-62ED4CC909DF}"/>
    <dgm:cxn modelId="{81F2D63F-80E0-4CBE-9D54-F54849593D63}" type="presOf" srcId="{1A575A3D-127B-4E48-9B10-4DADDAEA1AAC}" destId="{8BE22E93-D289-4B35-BD34-69799EC8AB44}" srcOrd="0" destOrd="0" presId="urn:microsoft.com/office/officeart/2005/8/layout/hierarchy3"/>
    <dgm:cxn modelId="{7F80DA98-49B6-4783-82EF-309320A06710}" srcId="{D60A0C34-EEB3-4D85-A0A9-458045B18275}" destId="{25761886-9B71-43D3-BE60-A8B3C7A5D29F}" srcOrd="6" destOrd="0" parTransId="{9403484D-350C-474D-85EC-A23F89788874}" sibTransId="{B8E0EB00-AD25-4E6D-B1AF-3A9146607EDE}"/>
    <dgm:cxn modelId="{BF401E6E-A2A4-4DD0-BD13-73C37F44D12D}" type="presOf" srcId="{9403484D-350C-474D-85EC-A23F89788874}" destId="{AC9762F4-D7FF-4E95-BAA2-D4199159440A}" srcOrd="0" destOrd="0" presId="urn:microsoft.com/office/officeart/2005/8/layout/hierarchy3"/>
    <dgm:cxn modelId="{41D27751-E9A1-4CE4-BBE6-19454F913E1A}" type="presOf" srcId="{FB38C929-5D18-4858-9F83-6BBAD150FB9C}" destId="{4797D375-7CC5-4823-AE2B-FE1B840E4AEC}" srcOrd="0" destOrd="0" presId="urn:microsoft.com/office/officeart/2005/8/layout/hierarchy3"/>
    <dgm:cxn modelId="{BDC0B3D1-CD68-4E77-82C9-D70F3F9C0B9A}" type="presOf" srcId="{D60A0C34-EEB3-4D85-A0A9-458045B18275}" destId="{22727112-3BA0-4727-88CA-1819EB4BD307}" srcOrd="1" destOrd="0" presId="urn:microsoft.com/office/officeart/2005/8/layout/hierarchy3"/>
    <dgm:cxn modelId="{CF2CE1AD-B89D-46BE-AABD-852986EAA15E}" srcId="{D60A0C34-EEB3-4D85-A0A9-458045B18275}" destId="{CCB639BC-59D2-40D4-B41D-1F374FB0C014}" srcOrd="5" destOrd="0" parTransId="{5A7C40C5-D45E-45CA-B77B-FA1C18307AC8}" sibTransId="{F7628114-DF7E-411C-B4C6-EFBFBC6CA41E}"/>
    <dgm:cxn modelId="{0FACD2F6-32F7-4281-84EE-D7E4831206A7}" type="presOf" srcId="{3E0229C6-AB14-4B4E-B584-A55D4CD547B7}" destId="{F17AD9CD-559E-45B9-99F8-6708BE04F065}" srcOrd="0" destOrd="0" presId="urn:microsoft.com/office/officeart/2005/8/layout/hierarchy3"/>
    <dgm:cxn modelId="{50C843D1-C982-4DA1-A3DF-93A8A569B0CA}" type="presParOf" srcId="{CC934BB1-9A94-4C13-8712-1052C5712385}" destId="{8DC36792-10CB-42CA-ABE2-E17061AF1E0E}" srcOrd="0" destOrd="0" presId="urn:microsoft.com/office/officeart/2005/8/layout/hierarchy3"/>
    <dgm:cxn modelId="{8DA07C71-35B6-4595-BB0F-E83F7C458C37}" type="presParOf" srcId="{8DC36792-10CB-42CA-ABE2-E17061AF1E0E}" destId="{D926FC1F-FFF9-48E8-8C6B-5E23EF2C39DD}" srcOrd="0" destOrd="0" presId="urn:microsoft.com/office/officeart/2005/8/layout/hierarchy3"/>
    <dgm:cxn modelId="{9B4B904C-8821-4033-84A6-4746C9999C70}" type="presParOf" srcId="{D926FC1F-FFF9-48E8-8C6B-5E23EF2C39DD}" destId="{B7CCACE9-20B6-4895-AAF3-5F198D158E61}" srcOrd="0" destOrd="0" presId="urn:microsoft.com/office/officeart/2005/8/layout/hierarchy3"/>
    <dgm:cxn modelId="{6CAF4483-C54B-43F3-8FCA-BBF79C8C857A}" type="presParOf" srcId="{D926FC1F-FFF9-48E8-8C6B-5E23EF2C39DD}" destId="{22727112-3BA0-4727-88CA-1819EB4BD307}" srcOrd="1" destOrd="0" presId="urn:microsoft.com/office/officeart/2005/8/layout/hierarchy3"/>
    <dgm:cxn modelId="{D5FC1B35-48FA-4012-8C25-31F47824BA07}" type="presParOf" srcId="{8DC36792-10CB-42CA-ABE2-E17061AF1E0E}" destId="{432A3C1F-C2C7-48D5-89EE-D6A4AEBC7895}" srcOrd="1" destOrd="0" presId="urn:microsoft.com/office/officeart/2005/8/layout/hierarchy3"/>
    <dgm:cxn modelId="{A57616A6-1DC6-4CFA-B403-1F1A389996C4}" type="presParOf" srcId="{432A3C1F-C2C7-48D5-89EE-D6A4AEBC7895}" destId="{F049C507-26FA-4671-AD9B-B3B5DEB360A3}" srcOrd="0" destOrd="0" presId="urn:microsoft.com/office/officeart/2005/8/layout/hierarchy3"/>
    <dgm:cxn modelId="{34C4CAC9-1EB8-41DE-99B9-E47CCF1245C8}" type="presParOf" srcId="{432A3C1F-C2C7-48D5-89EE-D6A4AEBC7895}" destId="{1356BD7E-56C7-4519-B89B-DDB67C96F05F}" srcOrd="1" destOrd="0" presId="urn:microsoft.com/office/officeart/2005/8/layout/hierarchy3"/>
    <dgm:cxn modelId="{848365C2-DC59-464E-A6B0-AE3C39D5F7EF}" type="presParOf" srcId="{432A3C1F-C2C7-48D5-89EE-D6A4AEBC7895}" destId="{2EEADA38-6AAA-486A-96C7-4BF6A3D14EEA}" srcOrd="2" destOrd="0" presId="urn:microsoft.com/office/officeart/2005/8/layout/hierarchy3"/>
    <dgm:cxn modelId="{E2049B04-EC9C-4402-9D6D-54613E19F20F}" type="presParOf" srcId="{432A3C1F-C2C7-48D5-89EE-D6A4AEBC7895}" destId="{8BE22E93-D289-4B35-BD34-69799EC8AB44}" srcOrd="3" destOrd="0" presId="urn:microsoft.com/office/officeart/2005/8/layout/hierarchy3"/>
    <dgm:cxn modelId="{D5ED88CA-2428-4AC9-BDAC-A495B1F78692}" type="presParOf" srcId="{432A3C1F-C2C7-48D5-89EE-D6A4AEBC7895}" destId="{B44B1FD4-9D43-4F1C-AC86-5DF825956564}" srcOrd="4" destOrd="0" presId="urn:microsoft.com/office/officeart/2005/8/layout/hierarchy3"/>
    <dgm:cxn modelId="{7A7EA1F9-8A7B-46C7-AF1D-4098E8F9841A}" type="presParOf" srcId="{432A3C1F-C2C7-48D5-89EE-D6A4AEBC7895}" destId="{3774DADB-5F6D-4CD3-9322-3EFF243989F6}" srcOrd="5" destOrd="0" presId="urn:microsoft.com/office/officeart/2005/8/layout/hierarchy3"/>
    <dgm:cxn modelId="{0466CEBF-82C8-4E61-9B36-0318E40B4A8F}" type="presParOf" srcId="{432A3C1F-C2C7-48D5-89EE-D6A4AEBC7895}" destId="{0603BA50-978F-47A1-AA2C-A812C7F57A8F}" srcOrd="6" destOrd="0" presId="urn:microsoft.com/office/officeart/2005/8/layout/hierarchy3"/>
    <dgm:cxn modelId="{C2FD2701-EF05-4C07-9A26-D47D26E7C8A6}" type="presParOf" srcId="{432A3C1F-C2C7-48D5-89EE-D6A4AEBC7895}" destId="{4797D375-7CC5-4823-AE2B-FE1B840E4AEC}" srcOrd="7" destOrd="0" presId="urn:microsoft.com/office/officeart/2005/8/layout/hierarchy3"/>
    <dgm:cxn modelId="{8CCC900D-2258-4CF0-93FF-DF8E6C3CC54F}" type="presParOf" srcId="{432A3C1F-C2C7-48D5-89EE-D6A4AEBC7895}" destId="{509DC2CA-10DA-4919-BC0E-25D932232ECF}" srcOrd="8" destOrd="0" presId="urn:microsoft.com/office/officeart/2005/8/layout/hierarchy3"/>
    <dgm:cxn modelId="{E3D81056-FA8C-441E-AD11-00BBC0506A88}" type="presParOf" srcId="{432A3C1F-C2C7-48D5-89EE-D6A4AEBC7895}" destId="{70B4591C-6C5B-42FE-9B66-2720F73AE787}" srcOrd="9" destOrd="0" presId="urn:microsoft.com/office/officeart/2005/8/layout/hierarchy3"/>
    <dgm:cxn modelId="{DB8C590C-BF7F-4DC6-8DDF-9B1FEC13C8C5}" type="presParOf" srcId="{432A3C1F-C2C7-48D5-89EE-D6A4AEBC7895}" destId="{4C7F70B5-D376-473E-8F32-8D2A5AE2F568}" srcOrd="10" destOrd="0" presId="urn:microsoft.com/office/officeart/2005/8/layout/hierarchy3"/>
    <dgm:cxn modelId="{B38F0822-3E9E-4B51-A4CE-76AADBBB0284}" type="presParOf" srcId="{432A3C1F-C2C7-48D5-89EE-D6A4AEBC7895}" destId="{52E8CEE1-0C61-4C00-9313-ED2A9E99A72D}" srcOrd="11" destOrd="0" presId="urn:microsoft.com/office/officeart/2005/8/layout/hierarchy3"/>
    <dgm:cxn modelId="{E72FF9FE-5F1A-4990-BE1C-39F6453FF9F3}" type="presParOf" srcId="{432A3C1F-C2C7-48D5-89EE-D6A4AEBC7895}" destId="{AC9762F4-D7FF-4E95-BAA2-D4199159440A}" srcOrd="12" destOrd="0" presId="urn:microsoft.com/office/officeart/2005/8/layout/hierarchy3"/>
    <dgm:cxn modelId="{465D537A-A067-4BF3-B38A-F15CA0FEA4C1}" type="presParOf" srcId="{432A3C1F-C2C7-48D5-89EE-D6A4AEBC7895}" destId="{B22882AB-2BA3-4833-BD39-150D0B348C15}" srcOrd="13" destOrd="0" presId="urn:microsoft.com/office/officeart/2005/8/layout/hierarchy3"/>
    <dgm:cxn modelId="{09436F8F-3B45-41BD-BB03-46899D5BDC7E}" type="presParOf" srcId="{CC934BB1-9A94-4C13-8712-1052C5712385}" destId="{4C6441FD-1A7D-471C-8510-9ED41434550C}" srcOrd="1" destOrd="0" presId="urn:microsoft.com/office/officeart/2005/8/layout/hierarchy3"/>
    <dgm:cxn modelId="{0D88BC67-D4B5-4C44-B8A5-8F948076E466}" type="presParOf" srcId="{4C6441FD-1A7D-471C-8510-9ED41434550C}" destId="{7940AE76-F769-41FC-AD10-7DEE3D461560}" srcOrd="0" destOrd="0" presId="urn:microsoft.com/office/officeart/2005/8/layout/hierarchy3"/>
    <dgm:cxn modelId="{B686F041-D2D5-4A95-A87A-475084D71A3F}" type="presParOf" srcId="{7940AE76-F769-41FC-AD10-7DEE3D461560}" destId="{5F79B883-A3F0-44FF-BF88-2C7FC320496F}" srcOrd="0" destOrd="0" presId="urn:microsoft.com/office/officeart/2005/8/layout/hierarchy3"/>
    <dgm:cxn modelId="{08F1FF54-C96D-4476-9D5C-04C2A7E2AD53}" type="presParOf" srcId="{7940AE76-F769-41FC-AD10-7DEE3D461560}" destId="{5D9C9970-D5FF-498E-99EF-CED56AAD7244}" srcOrd="1" destOrd="0" presId="urn:microsoft.com/office/officeart/2005/8/layout/hierarchy3"/>
    <dgm:cxn modelId="{278D2280-509F-44A9-983A-D7A901F10E31}" type="presParOf" srcId="{4C6441FD-1A7D-471C-8510-9ED41434550C}" destId="{DCD786AE-B25F-4223-8B79-BF5EC10CB355}" srcOrd="1" destOrd="0" presId="urn:microsoft.com/office/officeart/2005/8/layout/hierarchy3"/>
    <dgm:cxn modelId="{62C2F27F-8F3F-427A-BB39-6C9C9B8B9F7B}" type="presParOf" srcId="{DCD786AE-B25F-4223-8B79-BF5EC10CB355}" destId="{EC33DE7D-6583-4730-BCD0-8DF0DCDF5151}" srcOrd="0" destOrd="0" presId="urn:microsoft.com/office/officeart/2005/8/layout/hierarchy3"/>
    <dgm:cxn modelId="{1DF9576F-1DAA-48D9-9743-CAFF4F0A646F}" type="presParOf" srcId="{DCD786AE-B25F-4223-8B79-BF5EC10CB355}" destId="{F17AD9CD-559E-45B9-99F8-6708BE04F065}" srcOrd="1" destOrd="0" presId="urn:microsoft.com/office/officeart/2005/8/layout/hierarchy3"/>
    <dgm:cxn modelId="{0D90EC57-2C25-4040-B6D1-13D831F26120}" type="presParOf" srcId="{DCD786AE-B25F-4223-8B79-BF5EC10CB355}" destId="{F10E7979-6E89-435A-B59A-CEE966574311}" srcOrd="2" destOrd="0" presId="urn:microsoft.com/office/officeart/2005/8/layout/hierarchy3"/>
    <dgm:cxn modelId="{9AB34F11-8087-431B-A2D2-B2378E50E372}" type="presParOf" srcId="{DCD786AE-B25F-4223-8B79-BF5EC10CB355}" destId="{6336BFFC-4D0E-411F-953D-273C0A48A33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23BBFA-E0B6-4FD8-BCC9-7A41F8459053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B0F63C6-ED72-442F-A6B8-62DD20E8A544}">
      <dgm:prSet phldrT="[Metin]"/>
      <dgm:spPr>
        <a:xfrm>
          <a:off x="440203" y="229"/>
          <a:ext cx="2006475" cy="2562154"/>
        </a:xfrm>
        <a:prstGeom prst="downArrow">
          <a:avLst>
            <a:gd name="adj1" fmla="val 50000"/>
            <a:gd name="adj2" fmla="val 35000"/>
          </a:avLst>
        </a:prstGeom>
        <a:solidFill>
          <a:srgbClr val="8064A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tr-TR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6672A0B8-D88C-4D25-8D05-EC543FAD3F77}" type="sibTrans" cxnId="{AA4609AB-CC67-4EF0-AEB5-F24391EE8E5D}">
      <dgm:prSet/>
      <dgm:spPr/>
      <dgm:t>
        <a:bodyPr/>
        <a:lstStyle/>
        <a:p>
          <a:endParaRPr lang="tr-TR"/>
        </a:p>
      </dgm:t>
    </dgm:pt>
    <dgm:pt modelId="{33EC50B7-9543-4C32-AAFF-21723D0E9873}" type="parTrans" cxnId="{AA4609AB-CC67-4EF0-AEB5-F24391EE8E5D}">
      <dgm:prSet/>
      <dgm:spPr/>
      <dgm:t>
        <a:bodyPr/>
        <a:lstStyle/>
        <a:p>
          <a:endParaRPr lang="tr-TR"/>
        </a:p>
      </dgm:t>
    </dgm:pt>
    <dgm:pt modelId="{8A8A030C-628E-4329-AAC2-E7A23B5544A3}" type="pres">
      <dgm:prSet presAssocID="{B123BBFA-E0B6-4FD8-BCC9-7A41F845905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3C59DCE-030C-44F9-80D2-3419C9D5DCAC}" type="pres">
      <dgm:prSet presAssocID="{8B0F63C6-ED72-442F-A6B8-62DD20E8A544}" presName="arrow" presStyleLbl="node1" presStyleIdx="0" presStyleCnt="1" custScaleX="78323" custScaleY="100014" custRadScaleRad="98537" custRadScaleInc="7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872641F-FBDB-4032-A226-89C2EA030F62}" type="presOf" srcId="{8B0F63C6-ED72-442F-A6B8-62DD20E8A544}" destId="{13C59DCE-030C-44F9-80D2-3419C9D5DCAC}" srcOrd="0" destOrd="0" presId="urn:microsoft.com/office/officeart/2005/8/layout/arrow5"/>
    <dgm:cxn modelId="{7B09EDAB-CEA9-448C-BDCB-2B2829139DDB}" type="presOf" srcId="{B123BBFA-E0B6-4FD8-BCC9-7A41F8459053}" destId="{8A8A030C-628E-4329-AAC2-E7A23B5544A3}" srcOrd="0" destOrd="0" presId="urn:microsoft.com/office/officeart/2005/8/layout/arrow5"/>
    <dgm:cxn modelId="{AA4609AB-CC67-4EF0-AEB5-F24391EE8E5D}" srcId="{B123BBFA-E0B6-4FD8-BCC9-7A41F8459053}" destId="{8B0F63C6-ED72-442F-A6B8-62DD20E8A544}" srcOrd="0" destOrd="0" parTransId="{33EC50B7-9543-4C32-AAFF-21723D0E9873}" sibTransId="{6672A0B8-D88C-4D25-8D05-EC543FAD3F77}"/>
    <dgm:cxn modelId="{D4A17E58-7A48-44E9-9DDE-1C3A0F569A1E}" type="presParOf" srcId="{8A8A030C-628E-4329-AAC2-E7A23B5544A3}" destId="{13C59DCE-030C-44F9-80D2-3419C9D5DCAC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C76D32-FB0D-4C32-BFE3-6D152E4D684E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C5107C8C-932B-4A15-A9DF-5517599E6438}">
      <dgm:prSet phldrT="[Metin]" custT="1"/>
      <dgm:spPr>
        <a:xfrm>
          <a:off x="260229" y="168519"/>
          <a:ext cx="7229668" cy="336910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tr-TR" sz="14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Temel bilimler ve bilgisayar bilimleri alanına olan ilgiyi artırmak</a:t>
          </a:r>
        </a:p>
      </dgm:t>
    </dgm:pt>
    <dgm:pt modelId="{D4B81715-7964-4522-B245-BBDE56BC8387}" type="parTrans" cxnId="{D34DB806-7B7C-4258-BD3D-7F8EC1EF47F5}">
      <dgm:prSet/>
      <dgm:spPr/>
      <dgm:t>
        <a:bodyPr/>
        <a:lstStyle/>
        <a:p>
          <a:endParaRPr lang="tr-TR"/>
        </a:p>
      </dgm:t>
    </dgm:pt>
    <dgm:pt modelId="{FF5DCBA5-463F-491E-B32F-C7FF3C3CC4A6}" type="sibTrans" cxnId="{D34DB806-7B7C-4258-BD3D-7F8EC1EF47F5}">
      <dgm:prSet/>
      <dgm:spPr>
        <a:xfrm>
          <a:off x="-3616974" y="-555823"/>
          <a:ext cx="4311781" cy="4311781"/>
        </a:xfrm>
        <a:prstGeom prst="blockArc">
          <a:avLst>
            <a:gd name="adj1" fmla="val 18900000"/>
            <a:gd name="adj2" fmla="val 2700000"/>
            <a:gd name="adj3" fmla="val 501"/>
          </a:avLst>
        </a:pr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tr-TR"/>
        </a:p>
      </dgm:t>
    </dgm:pt>
    <dgm:pt modelId="{125D9C62-B394-41CD-BE7F-0EFD7930F376}">
      <dgm:prSet phldrT="[Metin]" custT="1"/>
      <dgm:spPr>
        <a:xfrm>
          <a:off x="664087" y="1684103"/>
          <a:ext cx="6825811" cy="336910"/>
        </a:xfrm>
        <a:prstGeom prst="rect">
          <a:avLst/>
        </a:prstGeom>
        <a:gradFill rotWithShape="0">
          <a:gsLst>
            <a:gs pos="0">
              <a:srgbClr val="8064A2">
                <a:hueOff val="-2678862"/>
                <a:satOff val="16139"/>
                <a:lumOff val="1294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-2678862"/>
                <a:satOff val="16139"/>
                <a:lumOff val="1294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-2678862"/>
                <a:satOff val="16139"/>
                <a:lumOff val="129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tr-TR" sz="14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Türkiye'nin bilimsel alandaki uluslararası prestijini artırmak </a:t>
          </a:r>
        </a:p>
      </dgm:t>
    </dgm:pt>
    <dgm:pt modelId="{C3165919-A2B8-4420-9FA6-F64CD5C10F1D}" type="parTrans" cxnId="{C2679831-85F4-4416-A543-08785B2C4166}">
      <dgm:prSet/>
      <dgm:spPr/>
      <dgm:t>
        <a:bodyPr/>
        <a:lstStyle/>
        <a:p>
          <a:endParaRPr lang="tr-TR"/>
        </a:p>
      </dgm:t>
    </dgm:pt>
    <dgm:pt modelId="{727DC1EE-466E-4E7E-911C-126F82A7943A}" type="sibTrans" cxnId="{C2679831-85F4-4416-A543-08785B2C4166}">
      <dgm:prSet/>
      <dgm:spPr/>
      <dgm:t>
        <a:bodyPr/>
        <a:lstStyle/>
        <a:p>
          <a:endParaRPr lang="tr-TR"/>
        </a:p>
      </dgm:t>
    </dgm:pt>
    <dgm:pt modelId="{BE70D97A-03ED-4124-804E-686D518A56E9}">
      <dgm:prSet phldrT="[Metin]" custT="1"/>
      <dgm:spPr>
        <a:xfrm>
          <a:off x="537361" y="673820"/>
          <a:ext cx="6952536" cy="336910"/>
        </a:xfrm>
        <a:prstGeom prst="rect">
          <a:avLst/>
        </a:prstGeom>
        <a:gradFill rotWithShape="0">
          <a:gsLst>
            <a:gs pos="0">
              <a:srgbClr val="8064A2">
                <a:hueOff val="-892954"/>
                <a:satOff val="5380"/>
                <a:lumOff val="431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-892954"/>
                <a:satOff val="5380"/>
                <a:lumOff val="431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-892954"/>
                <a:satOff val="5380"/>
                <a:lumOff val="43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tr-TR" sz="14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Erken yaşlardan itibaren bilimsel düşünme becerisi kazandırmak</a:t>
          </a:r>
        </a:p>
      </dgm:t>
    </dgm:pt>
    <dgm:pt modelId="{A727E21B-FE25-42C6-8980-6A4AD4647165}" type="parTrans" cxnId="{9855F075-E76A-4EDA-BEEF-4065A4BF6C3F}">
      <dgm:prSet/>
      <dgm:spPr/>
      <dgm:t>
        <a:bodyPr/>
        <a:lstStyle/>
        <a:p>
          <a:endParaRPr lang="tr-TR"/>
        </a:p>
      </dgm:t>
    </dgm:pt>
    <dgm:pt modelId="{A9F30545-4BDA-4861-830F-BDC4A3E8D6C3}" type="sibTrans" cxnId="{9855F075-E76A-4EDA-BEEF-4065A4BF6C3F}">
      <dgm:prSet/>
      <dgm:spPr/>
      <dgm:t>
        <a:bodyPr/>
        <a:lstStyle/>
        <a:p>
          <a:endParaRPr lang="tr-TR"/>
        </a:p>
      </dgm:t>
    </dgm:pt>
    <dgm:pt modelId="{F253C56D-A064-4255-8CBC-21301CC53F2C}">
      <dgm:prSet phldrT="[Metin]" custT="1"/>
      <dgm:spPr>
        <a:xfrm>
          <a:off x="664087" y="1179121"/>
          <a:ext cx="6825811" cy="336910"/>
        </a:xfrm>
        <a:prstGeom prst="rect">
          <a:avLst/>
        </a:prstGeom>
        <a:gradFill rotWithShape="0">
          <a:gsLst>
            <a:gs pos="0">
              <a:srgbClr val="8064A2">
                <a:hueOff val="-1785908"/>
                <a:satOff val="10760"/>
                <a:lumOff val="862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-1785908"/>
                <a:satOff val="10760"/>
                <a:lumOff val="862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-1785908"/>
                <a:satOff val="10760"/>
                <a:lumOff val="86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tr-TR" sz="14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Analitik düşünme ve problem çözme becerilerini geliştirmek </a:t>
          </a:r>
        </a:p>
      </dgm:t>
    </dgm:pt>
    <dgm:pt modelId="{1A3D1A7B-7EBE-49A7-BE66-266FD58BF854}" type="parTrans" cxnId="{105E2FC4-D3FD-4A0B-9222-A25C2307C7AF}">
      <dgm:prSet/>
      <dgm:spPr/>
      <dgm:t>
        <a:bodyPr/>
        <a:lstStyle/>
        <a:p>
          <a:endParaRPr lang="tr-TR"/>
        </a:p>
      </dgm:t>
    </dgm:pt>
    <dgm:pt modelId="{DEF4297F-5FC8-4EAF-84C4-A7CDE626720B}" type="sibTrans" cxnId="{105E2FC4-D3FD-4A0B-9222-A25C2307C7AF}">
      <dgm:prSet/>
      <dgm:spPr/>
      <dgm:t>
        <a:bodyPr/>
        <a:lstStyle/>
        <a:p>
          <a:endParaRPr lang="tr-TR"/>
        </a:p>
      </dgm:t>
    </dgm:pt>
    <dgm:pt modelId="{F41D9332-277B-4786-AD96-919DBA8CD78F}">
      <dgm:prSet phldrT="[Metin]" custT="1"/>
      <dgm:spPr>
        <a:xfrm>
          <a:off x="537361" y="2189404"/>
          <a:ext cx="6952536" cy="336910"/>
        </a:xfrm>
        <a:prstGeom prst="rect">
          <a:avLst/>
        </a:prstGeom>
        <a:gradFill rotWithShape="0">
          <a:gsLst>
            <a:gs pos="0">
              <a:srgbClr val="8064A2">
                <a:hueOff val="-3571816"/>
                <a:satOff val="21519"/>
                <a:lumOff val="1725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-3571816"/>
                <a:satOff val="21519"/>
                <a:lumOff val="1725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-3571816"/>
                <a:satOff val="21519"/>
                <a:lumOff val="172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tr-TR" sz="14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Nitelikli insan kaynağı yetiştirilmesini sağlamak </a:t>
          </a:r>
        </a:p>
      </dgm:t>
    </dgm:pt>
    <dgm:pt modelId="{5542AB18-1115-41CB-9F12-DC9C88E4D107}" type="parTrans" cxnId="{F6645F0A-27D8-4524-96B7-7F44D8E2BC3A}">
      <dgm:prSet/>
      <dgm:spPr/>
      <dgm:t>
        <a:bodyPr/>
        <a:lstStyle/>
        <a:p>
          <a:endParaRPr lang="tr-TR"/>
        </a:p>
      </dgm:t>
    </dgm:pt>
    <dgm:pt modelId="{0ACE7D56-BE94-480B-A7A8-0D97E7EF38BB}" type="sibTrans" cxnId="{F6645F0A-27D8-4524-96B7-7F44D8E2BC3A}">
      <dgm:prSet/>
      <dgm:spPr/>
      <dgm:t>
        <a:bodyPr/>
        <a:lstStyle/>
        <a:p>
          <a:endParaRPr lang="tr-TR"/>
        </a:p>
      </dgm:t>
    </dgm:pt>
    <dgm:pt modelId="{C96912E3-0445-4007-A950-F55362FD949F}">
      <dgm:prSet phldrT="[Metin]" custT="1"/>
      <dgm:spPr>
        <a:xfrm>
          <a:off x="260229" y="2694705"/>
          <a:ext cx="7229668" cy="336910"/>
        </a:xfrm>
        <a:prstGeom prst="rect">
          <a:avLst/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-4464770"/>
                <a:satOff val="26899"/>
                <a:lumOff val="2156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tr-TR" sz="14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Milli Teknoloji Hamlesi ve inovasyon hedeflerine katkı sağlamak</a:t>
          </a:r>
        </a:p>
      </dgm:t>
    </dgm:pt>
    <dgm:pt modelId="{B0D54CAE-DB7B-4A5E-857C-0972F9B286C6}" type="parTrans" cxnId="{312E9ABC-939C-461B-9327-24530B95E1C1}">
      <dgm:prSet/>
      <dgm:spPr/>
      <dgm:t>
        <a:bodyPr/>
        <a:lstStyle/>
        <a:p>
          <a:endParaRPr lang="tr-TR"/>
        </a:p>
      </dgm:t>
    </dgm:pt>
    <dgm:pt modelId="{D1D102C0-4DC8-4948-8EA8-B6396E47D86C}" type="sibTrans" cxnId="{312E9ABC-939C-461B-9327-24530B95E1C1}">
      <dgm:prSet/>
      <dgm:spPr/>
      <dgm:t>
        <a:bodyPr/>
        <a:lstStyle/>
        <a:p>
          <a:endParaRPr lang="tr-TR"/>
        </a:p>
      </dgm:t>
    </dgm:pt>
    <dgm:pt modelId="{EAAC40A1-6960-42A0-B0BD-16F65719821B}" type="pres">
      <dgm:prSet presAssocID="{6FC76D32-FB0D-4C32-BFE3-6D152E4D684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51B1DFEC-D93F-4C2F-93F5-851BFA295C02}" type="pres">
      <dgm:prSet presAssocID="{6FC76D32-FB0D-4C32-BFE3-6D152E4D684E}" presName="Name1" presStyleCnt="0"/>
      <dgm:spPr/>
    </dgm:pt>
    <dgm:pt modelId="{7129D27D-E13A-4C27-BC82-AD1888B442BE}" type="pres">
      <dgm:prSet presAssocID="{6FC76D32-FB0D-4C32-BFE3-6D152E4D684E}" presName="cycle" presStyleCnt="0"/>
      <dgm:spPr/>
    </dgm:pt>
    <dgm:pt modelId="{19B2884E-2E67-4FA6-9F8A-4D9036860A6B}" type="pres">
      <dgm:prSet presAssocID="{6FC76D32-FB0D-4C32-BFE3-6D152E4D684E}" presName="srcNode" presStyleLbl="node1" presStyleIdx="0" presStyleCnt="6"/>
      <dgm:spPr/>
    </dgm:pt>
    <dgm:pt modelId="{0748A420-C27B-4698-AF4D-8993E578071B}" type="pres">
      <dgm:prSet presAssocID="{6FC76D32-FB0D-4C32-BFE3-6D152E4D684E}" presName="conn" presStyleLbl="parChTrans1D2" presStyleIdx="0" presStyleCnt="1"/>
      <dgm:spPr/>
      <dgm:t>
        <a:bodyPr/>
        <a:lstStyle/>
        <a:p>
          <a:endParaRPr lang="tr-TR"/>
        </a:p>
      </dgm:t>
    </dgm:pt>
    <dgm:pt modelId="{3595A5E4-06EA-46F9-AC27-F40225F40FB9}" type="pres">
      <dgm:prSet presAssocID="{6FC76D32-FB0D-4C32-BFE3-6D152E4D684E}" presName="extraNode" presStyleLbl="node1" presStyleIdx="0" presStyleCnt="6"/>
      <dgm:spPr/>
    </dgm:pt>
    <dgm:pt modelId="{0287218F-18A0-4B96-9F76-696C626FD72E}" type="pres">
      <dgm:prSet presAssocID="{6FC76D32-FB0D-4C32-BFE3-6D152E4D684E}" presName="dstNode" presStyleLbl="node1" presStyleIdx="0" presStyleCnt="6"/>
      <dgm:spPr/>
    </dgm:pt>
    <dgm:pt modelId="{D5C24908-4E60-4B20-8620-3BC43676B35B}" type="pres">
      <dgm:prSet presAssocID="{C5107C8C-932B-4A15-A9DF-5517599E6438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99F4FA-7230-4484-8B8F-BFC1AAD73D25}" type="pres">
      <dgm:prSet presAssocID="{C5107C8C-932B-4A15-A9DF-5517599E6438}" presName="accent_1" presStyleCnt="0"/>
      <dgm:spPr/>
    </dgm:pt>
    <dgm:pt modelId="{6E28D19F-95F1-47FA-BE3C-FE16BDF32D34}" type="pres">
      <dgm:prSet presAssocID="{C5107C8C-932B-4A15-A9DF-5517599E6438}" presName="accentRepeatNode" presStyleLbl="solidFgAcc1" presStyleIdx="0" presStyleCnt="6"/>
      <dgm:spPr>
        <a:xfrm>
          <a:off x="49661" y="126405"/>
          <a:ext cx="421137" cy="4211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  <dgm:pt modelId="{CCFB063C-9690-4AFA-88D4-49159D7FC5F3}" type="pres">
      <dgm:prSet presAssocID="{BE70D97A-03ED-4124-804E-686D518A56E9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FD8B269-DB96-4B36-B568-0986AA39A847}" type="pres">
      <dgm:prSet presAssocID="{BE70D97A-03ED-4124-804E-686D518A56E9}" presName="accent_2" presStyleCnt="0"/>
      <dgm:spPr/>
    </dgm:pt>
    <dgm:pt modelId="{F89B93CB-DF32-421E-9F1F-C715B66470F9}" type="pres">
      <dgm:prSet presAssocID="{BE70D97A-03ED-4124-804E-686D518A56E9}" presName="accentRepeatNode" presStyleLbl="solidFgAcc1" presStyleIdx="1" presStyleCnt="6" custScaleX="79025" custScaleY="83267" custLinFactNeighborX="-2575" custLinFactNeighborY="9047"/>
      <dgm:spPr>
        <a:xfrm>
          <a:off x="360115" y="705041"/>
          <a:ext cx="332804" cy="35066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rgbClr val="8064A2">
              <a:hueOff val="-892954"/>
              <a:satOff val="5380"/>
              <a:lumOff val="431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  <dgm:pt modelId="{73C9D04D-650A-421A-951A-E0D62CA41D17}" type="pres">
      <dgm:prSet presAssocID="{F253C56D-A064-4255-8CBC-21301CC53F2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EDB87CA-B6D5-4385-AD34-91B20DB0E318}" type="pres">
      <dgm:prSet presAssocID="{F253C56D-A064-4255-8CBC-21301CC53F2C}" presName="accent_3" presStyleCnt="0"/>
      <dgm:spPr/>
    </dgm:pt>
    <dgm:pt modelId="{A11D457C-0AB4-4D91-AB15-F6BA146B60E1}" type="pres">
      <dgm:prSet presAssocID="{F253C56D-A064-4255-8CBC-21301CC53F2C}" presName="accentRepeatNode" presStyleLbl="solidFgAcc1" presStyleIdx="2" presStyleCnt="6"/>
      <dgm:spPr>
        <a:xfrm>
          <a:off x="453518" y="1137007"/>
          <a:ext cx="421137" cy="42113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rgbClr val="8064A2">
              <a:hueOff val="-1785908"/>
              <a:satOff val="10760"/>
              <a:lumOff val="862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  <dgm:pt modelId="{AE736D4D-D19D-4501-B2D1-985485A651B6}" type="pres">
      <dgm:prSet presAssocID="{125D9C62-B394-41CD-BE7F-0EFD7930F37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382C926-AF94-40BC-A22F-8EE1AF181273}" type="pres">
      <dgm:prSet presAssocID="{125D9C62-B394-41CD-BE7F-0EFD7930F376}" presName="accent_4" presStyleCnt="0"/>
      <dgm:spPr/>
    </dgm:pt>
    <dgm:pt modelId="{14D2B471-9550-4C3D-B855-B0C6312921A0}" type="pres">
      <dgm:prSet presAssocID="{125D9C62-B394-41CD-BE7F-0EFD7930F376}" presName="accentRepeatNode" presStyleLbl="solidFgAcc1" presStyleIdx="3" presStyleCnt="6"/>
      <dgm:spPr>
        <a:xfrm>
          <a:off x="453518" y="1641989"/>
          <a:ext cx="421137" cy="42113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rgbClr val="8064A2">
              <a:hueOff val="-2678862"/>
              <a:satOff val="16139"/>
              <a:lumOff val="1294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  <dgm:pt modelId="{8F4D9122-90B7-413B-9F50-8074A9627CE5}" type="pres">
      <dgm:prSet presAssocID="{F41D9332-277B-4786-AD96-919DBA8CD78F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01EE15-21F5-4652-860D-92DAE6304EEA}" type="pres">
      <dgm:prSet presAssocID="{F41D9332-277B-4786-AD96-919DBA8CD78F}" presName="accent_5" presStyleCnt="0"/>
      <dgm:spPr/>
    </dgm:pt>
    <dgm:pt modelId="{D2C38E5E-CEF6-44C1-92FD-E3B2980D7684}" type="pres">
      <dgm:prSet presAssocID="{F41D9332-277B-4786-AD96-919DBA8CD78F}" presName="accentRepeatNode" presStyleLbl="solidFgAcc1" presStyleIdx="4" presStyleCnt="6"/>
      <dgm:spPr>
        <a:xfrm>
          <a:off x="326792" y="2147290"/>
          <a:ext cx="421137" cy="42113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rgbClr val="8064A2">
              <a:hueOff val="-3571816"/>
              <a:satOff val="21519"/>
              <a:lumOff val="1725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  <dgm:pt modelId="{20526446-6FA4-4F90-B533-8CAFF218597B}" type="pres">
      <dgm:prSet presAssocID="{C96912E3-0445-4007-A950-F55362FD949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4331EB7-B4DE-457B-9CCC-A9388059C9F1}" type="pres">
      <dgm:prSet presAssocID="{C96912E3-0445-4007-A950-F55362FD949F}" presName="accent_6" presStyleCnt="0"/>
      <dgm:spPr/>
    </dgm:pt>
    <dgm:pt modelId="{F9DF867D-EA73-46FA-BEDA-E1BAC145020B}" type="pres">
      <dgm:prSet presAssocID="{C96912E3-0445-4007-A950-F55362FD949F}" presName="accentRepeatNode" presStyleLbl="solidFgAcc1" presStyleIdx="5" presStyleCnt="6"/>
      <dgm:spPr>
        <a:xfrm>
          <a:off x="49661" y="2652591"/>
          <a:ext cx="421137" cy="42113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rgbClr val="8064A2">
              <a:hueOff val="-4464770"/>
              <a:satOff val="26899"/>
              <a:lumOff val="2156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</dgm:ptLst>
  <dgm:cxnLst>
    <dgm:cxn modelId="{D7C7A07F-67E3-40F7-B07B-781BB48458C0}" type="presOf" srcId="{F253C56D-A064-4255-8CBC-21301CC53F2C}" destId="{73C9D04D-650A-421A-951A-E0D62CA41D17}" srcOrd="0" destOrd="0" presId="urn:microsoft.com/office/officeart/2008/layout/VerticalCurvedList"/>
    <dgm:cxn modelId="{765273A2-FC42-4A24-8E57-43AD87491B88}" type="presOf" srcId="{C96912E3-0445-4007-A950-F55362FD949F}" destId="{20526446-6FA4-4F90-B533-8CAFF218597B}" srcOrd="0" destOrd="0" presId="urn:microsoft.com/office/officeart/2008/layout/VerticalCurvedList"/>
    <dgm:cxn modelId="{105E2FC4-D3FD-4A0B-9222-A25C2307C7AF}" srcId="{6FC76D32-FB0D-4C32-BFE3-6D152E4D684E}" destId="{F253C56D-A064-4255-8CBC-21301CC53F2C}" srcOrd="2" destOrd="0" parTransId="{1A3D1A7B-7EBE-49A7-BE66-266FD58BF854}" sibTransId="{DEF4297F-5FC8-4EAF-84C4-A7CDE626720B}"/>
    <dgm:cxn modelId="{9855F075-E76A-4EDA-BEEF-4065A4BF6C3F}" srcId="{6FC76D32-FB0D-4C32-BFE3-6D152E4D684E}" destId="{BE70D97A-03ED-4124-804E-686D518A56E9}" srcOrd="1" destOrd="0" parTransId="{A727E21B-FE25-42C6-8980-6A4AD4647165}" sibTransId="{A9F30545-4BDA-4861-830F-BDC4A3E8D6C3}"/>
    <dgm:cxn modelId="{C1967953-94E6-4028-9C20-9D5BB3BC6559}" type="presOf" srcId="{F41D9332-277B-4786-AD96-919DBA8CD78F}" destId="{8F4D9122-90B7-413B-9F50-8074A9627CE5}" srcOrd="0" destOrd="0" presId="urn:microsoft.com/office/officeart/2008/layout/VerticalCurvedList"/>
    <dgm:cxn modelId="{F6645F0A-27D8-4524-96B7-7F44D8E2BC3A}" srcId="{6FC76D32-FB0D-4C32-BFE3-6D152E4D684E}" destId="{F41D9332-277B-4786-AD96-919DBA8CD78F}" srcOrd="4" destOrd="0" parTransId="{5542AB18-1115-41CB-9F12-DC9C88E4D107}" sibTransId="{0ACE7D56-BE94-480B-A7A8-0D97E7EF38BB}"/>
    <dgm:cxn modelId="{312E9ABC-939C-461B-9327-24530B95E1C1}" srcId="{6FC76D32-FB0D-4C32-BFE3-6D152E4D684E}" destId="{C96912E3-0445-4007-A950-F55362FD949F}" srcOrd="5" destOrd="0" parTransId="{B0D54CAE-DB7B-4A5E-857C-0972F9B286C6}" sibTransId="{D1D102C0-4DC8-4948-8EA8-B6396E47D86C}"/>
    <dgm:cxn modelId="{5173EC4A-AD82-4010-91B8-47FCF24BCC79}" type="presOf" srcId="{FF5DCBA5-463F-491E-B32F-C7FF3C3CC4A6}" destId="{0748A420-C27B-4698-AF4D-8993E578071B}" srcOrd="0" destOrd="0" presId="urn:microsoft.com/office/officeart/2008/layout/VerticalCurvedList"/>
    <dgm:cxn modelId="{D34DB806-7B7C-4258-BD3D-7F8EC1EF47F5}" srcId="{6FC76D32-FB0D-4C32-BFE3-6D152E4D684E}" destId="{C5107C8C-932B-4A15-A9DF-5517599E6438}" srcOrd="0" destOrd="0" parTransId="{D4B81715-7964-4522-B245-BBDE56BC8387}" sibTransId="{FF5DCBA5-463F-491E-B32F-C7FF3C3CC4A6}"/>
    <dgm:cxn modelId="{F63FFC06-8D1F-4706-B82E-BF8E0830EE63}" type="presOf" srcId="{6FC76D32-FB0D-4C32-BFE3-6D152E4D684E}" destId="{EAAC40A1-6960-42A0-B0BD-16F65719821B}" srcOrd="0" destOrd="0" presId="urn:microsoft.com/office/officeart/2008/layout/VerticalCurvedList"/>
    <dgm:cxn modelId="{C2679831-85F4-4416-A543-08785B2C4166}" srcId="{6FC76D32-FB0D-4C32-BFE3-6D152E4D684E}" destId="{125D9C62-B394-41CD-BE7F-0EFD7930F376}" srcOrd="3" destOrd="0" parTransId="{C3165919-A2B8-4420-9FA6-F64CD5C10F1D}" sibTransId="{727DC1EE-466E-4E7E-911C-126F82A7943A}"/>
    <dgm:cxn modelId="{55EA34D8-6831-48EC-8DB2-1904AB575710}" type="presOf" srcId="{125D9C62-B394-41CD-BE7F-0EFD7930F376}" destId="{AE736D4D-D19D-4501-B2D1-985485A651B6}" srcOrd="0" destOrd="0" presId="urn:microsoft.com/office/officeart/2008/layout/VerticalCurvedList"/>
    <dgm:cxn modelId="{07E8F9A9-4C64-4DD3-A53A-70E10C02D477}" type="presOf" srcId="{BE70D97A-03ED-4124-804E-686D518A56E9}" destId="{CCFB063C-9690-4AFA-88D4-49159D7FC5F3}" srcOrd="0" destOrd="0" presId="urn:microsoft.com/office/officeart/2008/layout/VerticalCurvedList"/>
    <dgm:cxn modelId="{5E7D9745-6EDF-451D-AF79-62D7FB5B1CF1}" type="presOf" srcId="{C5107C8C-932B-4A15-A9DF-5517599E6438}" destId="{D5C24908-4E60-4B20-8620-3BC43676B35B}" srcOrd="0" destOrd="0" presId="urn:microsoft.com/office/officeart/2008/layout/VerticalCurvedList"/>
    <dgm:cxn modelId="{01E4E342-3636-4FEF-AA49-849E1CEFEE79}" type="presParOf" srcId="{EAAC40A1-6960-42A0-B0BD-16F65719821B}" destId="{51B1DFEC-D93F-4C2F-93F5-851BFA295C02}" srcOrd="0" destOrd="0" presId="urn:microsoft.com/office/officeart/2008/layout/VerticalCurvedList"/>
    <dgm:cxn modelId="{C2E651D3-F588-469F-8B13-5A02A64B4DEE}" type="presParOf" srcId="{51B1DFEC-D93F-4C2F-93F5-851BFA295C02}" destId="{7129D27D-E13A-4C27-BC82-AD1888B442BE}" srcOrd="0" destOrd="0" presId="urn:microsoft.com/office/officeart/2008/layout/VerticalCurvedList"/>
    <dgm:cxn modelId="{B2D02312-7E97-41B8-BF63-6947D1F4695F}" type="presParOf" srcId="{7129D27D-E13A-4C27-BC82-AD1888B442BE}" destId="{19B2884E-2E67-4FA6-9F8A-4D9036860A6B}" srcOrd="0" destOrd="0" presId="urn:microsoft.com/office/officeart/2008/layout/VerticalCurvedList"/>
    <dgm:cxn modelId="{39445919-5E37-4948-8B6D-B02E67794B6E}" type="presParOf" srcId="{7129D27D-E13A-4C27-BC82-AD1888B442BE}" destId="{0748A420-C27B-4698-AF4D-8993E578071B}" srcOrd="1" destOrd="0" presId="urn:microsoft.com/office/officeart/2008/layout/VerticalCurvedList"/>
    <dgm:cxn modelId="{34022FC4-EEE0-4F97-9F45-9DB1B6583AD6}" type="presParOf" srcId="{7129D27D-E13A-4C27-BC82-AD1888B442BE}" destId="{3595A5E4-06EA-46F9-AC27-F40225F40FB9}" srcOrd="2" destOrd="0" presId="urn:microsoft.com/office/officeart/2008/layout/VerticalCurvedList"/>
    <dgm:cxn modelId="{30C69BA8-1E5A-4EA8-B90A-F8015DE0B646}" type="presParOf" srcId="{7129D27D-E13A-4C27-BC82-AD1888B442BE}" destId="{0287218F-18A0-4B96-9F76-696C626FD72E}" srcOrd="3" destOrd="0" presId="urn:microsoft.com/office/officeart/2008/layout/VerticalCurvedList"/>
    <dgm:cxn modelId="{54F59360-0DFF-4484-8351-1F12632ABD67}" type="presParOf" srcId="{51B1DFEC-D93F-4C2F-93F5-851BFA295C02}" destId="{D5C24908-4E60-4B20-8620-3BC43676B35B}" srcOrd="1" destOrd="0" presId="urn:microsoft.com/office/officeart/2008/layout/VerticalCurvedList"/>
    <dgm:cxn modelId="{9B7441C9-79FA-4D99-AC5B-743E8270276B}" type="presParOf" srcId="{51B1DFEC-D93F-4C2F-93F5-851BFA295C02}" destId="{B799F4FA-7230-4484-8B8F-BFC1AAD73D25}" srcOrd="2" destOrd="0" presId="urn:microsoft.com/office/officeart/2008/layout/VerticalCurvedList"/>
    <dgm:cxn modelId="{33D19AE2-1DC5-491C-8198-31B1C031989F}" type="presParOf" srcId="{B799F4FA-7230-4484-8B8F-BFC1AAD73D25}" destId="{6E28D19F-95F1-47FA-BE3C-FE16BDF32D34}" srcOrd="0" destOrd="0" presId="urn:microsoft.com/office/officeart/2008/layout/VerticalCurvedList"/>
    <dgm:cxn modelId="{3C1FA653-21DC-4494-928E-3E852064CBB0}" type="presParOf" srcId="{51B1DFEC-D93F-4C2F-93F5-851BFA295C02}" destId="{CCFB063C-9690-4AFA-88D4-49159D7FC5F3}" srcOrd="3" destOrd="0" presId="urn:microsoft.com/office/officeart/2008/layout/VerticalCurvedList"/>
    <dgm:cxn modelId="{7071C5C5-DB86-4675-95CA-A7F8F0619335}" type="presParOf" srcId="{51B1DFEC-D93F-4C2F-93F5-851BFA295C02}" destId="{6FD8B269-DB96-4B36-B568-0986AA39A847}" srcOrd="4" destOrd="0" presId="urn:microsoft.com/office/officeart/2008/layout/VerticalCurvedList"/>
    <dgm:cxn modelId="{D2301677-6CF8-46B1-B31B-09141334121B}" type="presParOf" srcId="{6FD8B269-DB96-4B36-B568-0986AA39A847}" destId="{F89B93CB-DF32-421E-9F1F-C715B66470F9}" srcOrd="0" destOrd="0" presId="urn:microsoft.com/office/officeart/2008/layout/VerticalCurvedList"/>
    <dgm:cxn modelId="{26D62922-A2EE-4671-8158-0A30688D7D4C}" type="presParOf" srcId="{51B1DFEC-D93F-4C2F-93F5-851BFA295C02}" destId="{73C9D04D-650A-421A-951A-E0D62CA41D17}" srcOrd="5" destOrd="0" presId="urn:microsoft.com/office/officeart/2008/layout/VerticalCurvedList"/>
    <dgm:cxn modelId="{EDF09DCA-25BC-48A0-B6F3-1DF790348157}" type="presParOf" srcId="{51B1DFEC-D93F-4C2F-93F5-851BFA295C02}" destId="{3EDB87CA-B6D5-4385-AD34-91B20DB0E318}" srcOrd="6" destOrd="0" presId="urn:microsoft.com/office/officeart/2008/layout/VerticalCurvedList"/>
    <dgm:cxn modelId="{6F3B270F-6E5E-45F2-BDA6-3CB84FDBF4CD}" type="presParOf" srcId="{3EDB87CA-B6D5-4385-AD34-91B20DB0E318}" destId="{A11D457C-0AB4-4D91-AB15-F6BA146B60E1}" srcOrd="0" destOrd="0" presId="urn:microsoft.com/office/officeart/2008/layout/VerticalCurvedList"/>
    <dgm:cxn modelId="{3B509C21-48CB-41F9-AE4A-DADB475822D9}" type="presParOf" srcId="{51B1DFEC-D93F-4C2F-93F5-851BFA295C02}" destId="{AE736D4D-D19D-4501-B2D1-985485A651B6}" srcOrd="7" destOrd="0" presId="urn:microsoft.com/office/officeart/2008/layout/VerticalCurvedList"/>
    <dgm:cxn modelId="{76C1004D-DF7B-4069-B63B-FB6125AAD782}" type="presParOf" srcId="{51B1DFEC-D93F-4C2F-93F5-851BFA295C02}" destId="{2382C926-AF94-40BC-A22F-8EE1AF181273}" srcOrd="8" destOrd="0" presId="urn:microsoft.com/office/officeart/2008/layout/VerticalCurvedList"/>
    <dgm:cxn modelId="{3EE84FE4-EACB-4F51-B70C-A143F43C4802}" type="presParOf" srcId="{2382C926-AF94-40BC-A22F-8EE1AF181273}" destId="{14D2B471-9550-4C3D-B855-B0C6312921A0}" srcOrd="0" destOrd="0" presId="urn:microsoft.com/office/officeart/2008/layout/VerticalCurvedList"/>
    <dgm:cxn modelId="{751CB7D0-D4F3-4FC3-97CD-E6D7B9A0B4C6}" type="presParOf" srcId="{51B1DFEC-D93F-4C2F-93F5-851BFA295C02}" destId="{8F4D9122-90B7-413B-9F50-8074A9627CE5}" srcOrd="9" destOrd="0" presId="urn:microsoft.com/office/officeart/2008/layout/VerticalCurvedList"/>
    <dgm:cxn modelId="{2394FC99-8A6C-4D28-AB2E-2B8CA504639A}" type="presParOf" srcId="{51B1DFEC-D93F-4C2F-93F5-851BFA295C02}" destId="{6901EE15-21F5-4652-860D-92DAE6304EEA}" srcOrd="10" destOrd="0" presId="urn:microsoft.com/office/officeart/2008/layout/VerticalCurvedList"/>
    <dgm:cxn modelId="{3AE3EBAD-BD86-4BE4-BA9B-A57D5A56F41F}" type="presParOf" srcId="{6901EE15-21F5-4652-860D-92DAE6304EEA}" destId="{D2C38E5E-CEF6-44C1-92FD-E3B2980D7684}" srcOrd="0" destOrd="0" presId="urn:microsoft.com/office/officeart/2008/layout/VerticalCurvedList"/>
    <dgm:cxn modelId="{25684EF2-0EC3-4CC7-B1C2-794540068C04}" type="presParOf" srcId="{51B1DFEC-D93F-4C2F-93F5-851BFA295C02}" destId="{20526446-6FA4-4F90-B533-8CAFF218597B}" srcOrd="11" destOrd="0" presId="urn:microsoft.com/office/officeart/2008/layout/VerticalCurvedList"/>
    <dgm:cxn modelId="{4B269930-33C3-4C4B-BF25-18E44AB89D65}" type="presParOf" srcId="{51B1DFEC-D93F-4C2F-93F5-851BFA295C02}" destId="{44331EB7-B4DE-457B-9CCC-A9388059C9F1}" srcOrd="12" destOrd="0" presId="urn:microsoft.com/office/officeart/2008/layout/VerticalCurvedList"/>
    <dgm:cxn modelId="{CF15E077-EFB1-4CAA-9933-A0B340C9DFC9}" type="presParOf" srcId="{44331EB7-B4DE-457B-9CCC-A9388059C9F1}" destId="{F9DF867D-EA73-46FA-BEDA-E1BAC145020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160E9A-B1B2-47EB-8AF9-B0D7507CC2E1}" type="doc">
      <dgm:prSet loTypeId="urn:microsoft.com/office/officeart/2008/layout/VerticalCurved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03B3DF0A-FACA-4A0D-AD06-EC59ECDC04D9}">
      <dgm:prSet phldrT="[Text]" custT="1"/>
      <dgm:spPr/>
      <dgm:t>
        <a:bodyPr/>
        <a:lstStyle/>
        <a:p>
          <a:r>
            <a:rPr lang="tr-TR" sz="1200" dirty="0">
              <a:latin typeface="Arial" panose="020B0604020202020204" pitchFamily="34" charset="0"/>
              <a:cs typeface="Arial" panose="020B0604020202020204" pitchFamily="34" charset="0"/>
            </a:rPr>
            <a:t>Uluslararası Matematik Olimpiyatı</a:t>
          </a:r>
        </a:p>
      </dgm:t>
    </dgm:pt>
    <dgm:pt modelId="{1E41EB64-1969-4280-816D-68EA4119ED23}" type="parTrans" cxnId="{B61DBFF4-94A9-4A12-A112-2A1C2306E329}">
      <dgm:prSet/>
      <dgm:spPr/>
      <dgm:t>
        <a:bodyPr/>
        <a:lstStyle/>
        <a:p>
          <a:endParaRPr lang="tr-TR"/>
        </a:p>
      </dgm:t>
    </dgm:pt>
    <dgm:pt modelId="{F43CF605-5547-47E3-B635-839DE468EE43}" type="sibTrans" cxnId="{B61DBFF4-94A9-4A12-A112-2A1C2306E329}">
      <dgm:prSet/>
      <dgm:spPr/>
      <dgm:t>
        <a:bodyPr/>
        <a:lstStyle/>
        <a:p>
          <a:endParaRPr lang="tr-TR"/>
        </a:p>
      </dgm:t>
    </dgm:pt>
    <dgm:pt modelId="{82A85C18-AFA2-4969-8854-6401CF192153}">
      <dgm:prSet custT="1"/>
      <dgm:spPr/>
      <dgm:t>
        <a:bodyPr/>
        <a:lstStyle/>
        <a:p>
          <a:r>
            <a:rPr lang="tr-TR" sz="1200" dirty="0">
              <a:latin typeface="Arial" panose="020B0604020202020204" pitchFamily="34" charset="0"/>
              <a:cs typeface="Arial" panose="020B0604020202020204" pitchFamily="34" charset="0"/>
            </a:rPr>
            <a:t>Uluslararası Kimya Olimpiyatı</a:t>
          </a:r>
        </a:p>
      </dgm:t>
    </dgm:pt>
    <dgm:pt modelId="{17CA7611-BF43-49B9-AF73-6949B99FD7B4}" type="parTrans" cxnId="{C4FD7001-6690-458A-91DE-2710FF75B054}">
      <dgm:prSet/>
      <dgm:spPr/>
      <dgm:t>
        <a:bodyPr/>
        <a:lstStyle/>
        <a:p>
          <a:endParaRPr lang="tr-TR"/>
        </a:p>
      </dgm:t>
    </dgm:pt>
    <dgm:pt modelId="{FC2C8161-5D0E-4169-9ED0-0DDE94BF164C}" type="sibTrans" cxnId="{C4FD7001-6690-458A-91DE-2710FF75B054}">
      <dgm:prSet/>
      <dgm:spPr/>
      <dgm:t>
        <a:bodyPr/>
        <a:lstStyle/>
        <a:p>
          <a:endParaRPr lang="tr-TR"/>
        </a:p>
      </dgm:t>
    </dgm:pt>
    <dgm:pt modelId="{5275BF2E-B654-4F50-89EC-1E9D2FCC7D04}">
      <dgm:prSet custT="1"/>
      <dgm:spPr/>
      <dgm:t>
        <a:bodyPr/>
        <a:lstStyle/>
        <a:p>
          <a:r>
            <a:rPr lang="tr-TR" sz="1200" dirty="0">
              <a:latin typeface="Arial" panose="020B0604020202020204" pitchFamily="34" charset="0"/>
              <a:cs typeface="Arial" panose="020B0604020202020204" pitchFamily="34" charset="0"/>
            </a:rPr>
            <a:t>Uluslararası Fizik Olimpiyatı</a:t>
          </a:r>
        </a:p>
      </dgm:t>
    </dgm:pt>
    <dgm:pt modelId="{38DECF17-2501-45C9-A32F-5D9BF4BDD383}" type="parTrans" cxnId="{20C944A4-7660-467D-916E-86AEF8E6D078}">
      <dgm:prSet/>
      <dgm:spPr/>
      <dgm:t>
        <a:bodyPr/>
        <a:lstStyle/>
        <a:p>
          <a:endParaRPr lang="tr-TR"/>
        </a:p>
      </dgm:t>
    </dgm:pt>
    <dgm:pt modelId="{3E6B327C-DC9A-4031-B5B0-B7DA21483C15}" type="sibTrans" cxnId="{20C944A4-7660-467D-916E-86AEF8E6D078}">
      <dgm:prSet/>
      <dgm:spPr/>
      <dgm:t>
        <a:bodyPr/>
        <a:lstStyle/>
        <a:p>
          <a:endParaRPr lang="tr-TR"/>
        </a:p>
      </dgm:t>
    </dgm:pt>
    <dgm:pt modelId="{36F65659-4563-4D72-BA77-563A3BF0E884}">
      <dgm:prSet custT="1"/>
      <dgm:spPr/>
      <dgm:t>
        <a:bodyPr/>
        <a:lstStyle/>
        <a:p>
          <a:r>
            <a:rPr lang="tr-TR" sz="1200" dirty="0">
              <a:latin typeface="Arial" panose="020B0604020202020204" pitchFamily="34" charset="0"/>
              <a:cs typeface="Arial" panose="020B0604020202020204" pitchFamily="34" charset="0"/>
            </a:rPr>
            <a:t>Uluslararası Bilgisayar Olimpiyatı      </a:t>
          </a:r>
        </a:p>
      </dgm:t>
    </dgm:pt>
    <dgm:pt modelId="{96CE3C4C-3300-4CD7-AF4C-A55A0B1B4477}" type="parTrans" cxnId="{FDA128D5-DB8C-4069-BDBE-28CA569B3BC1}">
      <dgm:prSet/>
      <dgm:spPr/>
      <dgm:t>
        <a:bodyPr/>
        <a:lstStyle/>
        <a:p>
          <a:endParaRPr lang="tr-TR"/>
        </a:p>
      </dgm:t>
    </dgm:pt>
    <dgm:pt modelId="{BA9E06C4-4573-4EEE-BB84-B55B24694589}" type="sibTrans" cxnId="{FDA128D5-DB8C-4069-BDBE-28CA569B3BC1}">
      <dgm:prSet/>
      <dgm:spPr/>
      <dgm:t>
        <a:bodyPr/>
        <a:lstStyle/>
        <a:p>
          <a:endParaRPr lang="tr-TR"/>
        </a:p>
      </dgm:t>
    </dgm:pt>
    <dgm:pt modelId="{ED4BB3DB-6BF9-42EA-9D31-3B9D920107E7}">
      <dgm:prSet custT="1"/>
      <dgm:spPr/>
      <dgm:t>
        <a:bodyPr/>
        <a:lstStyle/>
        <a:p>
          <a:r>
            <a:rPr lang="tr-TR" sz="1200" dirty="0">
              <a:latin typeface="Arial" panose="020B0604020202020204" pitchFamily="34" charset="0"/>
              <a:cs typeface="Arial" panose="020B0604020202020204" pitchFamily="34" charset="0"/>
            </a:rPr>
            <a:t>Uluslararası Biyoloji Olimpiyatı</a:t>
          </a:r>
        </a:p>
      </dgm:t>
    </dgm:pt>
    <dgm:pt modelId="{A644618C-8A57-4AFD-81A5-9456AC97B815}" type="parTrans" cxnId="{3FA9EE3E-EAB2-47D8-89DB-21C152F963A4}">
      <dgm:prSet/>
      <dgm:spPr/>
      <dgm:t>
        <a:bodyPr/>
        <a:lstStyle/>
        <a:p>
          <a:endParaRPr lang="tr-TR"/>
        </a:p>
      </dgm:t>
    </dgm:pt>
    <dgm:pt modelId="{9B138CBB-93F3-4A62-8628-7597AD7E6A75}" type="sibTrans" cxnId="{3FA9EE3E-EAB2-47D8-89DB-21C152F963A4}">
      <dgm:prSet/>
      <dgm:spPr/>
      <dgm:t>
        <a:bodyPr/>
        <a:lstStyle/>
        <a:p>
          <a:endParaRPr lang="tr-TR"/>
        </a:p>
      </dgm:t>
    </dgm:pt>
    <dgm:pt modelId="{3C2CF52A-36B8-43E5-99B0-B2D0CEAC4B5D}">
      <dgm:prSet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Uluslararası Astronomi ve Astrofizik Olimpiyatı</a:t>
          </a:r>
        </a:p>
      </dgm:t>
    </dgm:pt>
    <dgm:pt modelId="{C7F61072-2D0B-4935-AC50-C8E2FE15C94E}" type="parTrans" cxnId="{4AC78629-A31C-43E5-8EE2-BC774BD32F4C}">
      <dgm:prSet/>
      <dgm:spPr/>
      <dgm:t>
        <a:bodyPr/>
        <a:lstStyle/>
        <a:p>
          <a:endParaRPr lang="tr-TR"/>
        </a:p>
      </dgm:t>
    </dgm:pt>
    <dgm:pt modelId="{CA706DB3-185F-4C73-A6C4-743BD0D34582}" type="sibTrans" cxnId="{4AC78629-A31C-43E5-8EE2-BC774BD32F4C}">
      <dgm:prSet/>
      <dgm:spPr/>
      <dgm:t>
        <a:bodyPr/>
        <a:lstStyle/>
        <a:p>
          <a:endParaRPr lang="tr-TR"/>
        </a:p>
      </dgm:t>
    </dgm:pt>
    <dgm:pt modelId="{B0B05044-4653-4114-9B11-2251C442C361}">
      <dgm:prSet/>
      <dgm:spPr/>
      <dgm:t>
        <a:bodyPr/>
        <a:lstStyle/>
        <a:p>
          <a:r>
            <a:rPr lang="tr-TR" dirty="0">
              <a:latin typeface="Arial" panose="020B0604020202020204" pitchFamily="34" charset="0"/>
              <a:cs typeface="Arial" panose="020B0604020202020204" pitchFamily="34" charset="0"/>
            </a:rPr>
            <a:t>Uluslararası Coğrafya Olimpiyatı</a:t>
          </a:r>
        </a:p>
      </dgm:t>
    </dgm:pt>
    <dgm:pt modelId="{CAE126C1-BCD9-45E9-88DC-2E763891B46D}" type="parTrans" cxnId="{4AA6FB28-E9B6-4DE2-855B-5FC98385FEF9}">
      <dgm:prSet/>
      <dgm:spPr/>
      <dgm:t>
        <a:bodyPr/>
        <a:lstStyle/>
        <a:p>
          <a:endParaRPr lang="tr-TR"/>
        </a:p>
      </dgm:t>
    </dgm:pt>
    <dgm:pt modelId="{A6DFC202-E1B2-46F0-A129-BC0103EC4180}" type="sibTrans" cxnId="{4AA6FB28-E9B6-4DE2-855B-5FC98385FEF9}">
      <dgm:prSet/>
      <dgm:spPr/>
      <dgm:t>
        <a:bodyPr/>
        <a:lstStyle/>
        <a:p>
          <a:endParaRPr lang="tr-TR"/>
        </a:p>
      </dgm:t>
    </dgm:pt>
    <dgm:pt modelId="{D8D9F014-2CDB-4F83-B7B1-193BFF4517DF}" type="pres">
      <dgm:prSet presAssocID="{29160E9A-B1B2-47EB-8AF9-B0D7507CC2E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91AB3B32-1C27-4222-A9A9-7EF9AE234DE0}" type="pres">
      <dgm:prSet presAssocID="{29160E9A-B1B2-47EB-8AF9-B0D7507CC2E1}" presName="Name1" presStyleCnt="0"/>
      <dgm:spPr/>
    </dgm:pt>
    <dgm:pt modelId="{2FC85862-FAF5-4F58-B323-F856620BACB7}" type="pres">
      <dgm:prSet presAssocID="{29160E9A-B1B2-47EB-8AF9-B0D7507CC2E1}" presName="cycle" presStyleCnt="0"/>
      <dgm:spPr/>
    </dgm:pt>
    <dgm:pt modelId="{11F23776-3B46-4D5D-BB22-C4A1313C1EA6}" type="pres">
      <dgm:prSet presAssocID="{29160E9A-B1B2-47EB-8AF9-B0D7507CC2E1}" presName="srcNode" presStyleLbl="node1" presStyleIdx="0" presStyleCnt="7"/>
      <dgm:spPr/>
    </dgm:pt>
    <dgm:pt modelId="{41499E3F-CFC2-49C1-B6D6-B98655454EE0}" type="pres">
      <dgm:prSet presAssocID="{29160E9A-B1B2-47EB-8AF9-B0D7507CC2E1}" presName="conn" presStyleLbl="parChTrans1D2" presStyleIdx="0" presStyleCnt="1"/>
      <dgm:spPr/>
      <dgm:t>
        <a:bodyPr/>
        <a:lstStyle/>
        <a:p>
          <a:endParaRPr lang="tr-TR"/>
        </a:p>
      </dgm:t>
    </dgm:pt>
    <dgm:pt modelId="{A2DCCAFD-CAC6-4ADD-9F8C-D8434D12BC8F}" type="pres">
      <dgm:prSet presAssocID="{29160E9A-B1B2-47EB-8AF9-B0D7507CC2E1}" presName="extraNode" presStyleLbl="node1" presStyleIdx="0" presStyleCnt="7"/>
      <dgm:spPr/>
    </dgm:pt>
    <dgm:pt modelId="{1321B898-3E9C-400E-9472-49E2D67DC96F}" type="pres">
      <dgm:prSet presAssocID="{29160E9A-B1B2-47EB-8AF9-B0D7507CC2E1}" presName="dstNode" presStyleLbl="node1" presStyleIdx="0" presStyleCnt="7"/>
      <dgm:spPr/>
    </dgm:pt>
    <dgm:pt modelId="{15567041-A7B8-4ECE-A4B3-AE5715417213}" type="pres">
      <dgm:prSet presAssocID="{03B3DF0A-FACA-4A0D-AD06-EC59ECDC04D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A35CBDB-8CCF-4F04-BE1E-C20D5431B216}" type="pres">
      <dgm:prSet presAssocID="{03B3DF0A-FACA-4A0D-AD06-EC59ECDC04D9}" presName="accent_1" presStyleCnt="0"/>
      <dgm:spPr/>
    </dgm:pt>
    <dgm:pt modelId="{BC601D59-D1A5-4D30-B534-BBB4B1DD9B3C}" type="pres">
      <dgm:prSet presAssocID="{03B3DF0A-FACA-4A0D-AD06-EC59ECDC04D9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E3E6953-7BB0-424F-BD64-1032088A31C8}" type="pres">
      <dgm:prSet presAssocID="{82A85C18-AFA2-4969-8854-6401CF192153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92DEB15-943F-42D4-A6AA-EF66449B1EE5}" type="pres">
      <dgm:prSet presAssocID="{82A85C18-AFA2-4969-8854-6401CF192153}" presName="accent_2" presStyleCnt="0"/>
      <dgm:spPr/>
    </dgm:pt>
    <dgm:pt modelId="{9CF29FEA-BAFE-42CC-AEE6-1AACC1401C63}" type="pres">
      <dgm:prSet presAssocID="{82A85C18-AFA2-4969-8854-6401CF192153}" presName="accentRepeatNode" presStyleLbl="solidFgAcc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844E530-FB3D-4EF5-AAEC-0D5C186279C7}" type="pres">
      <dgm:prSet presAssocID="{5275BF2E-B654-4F50-89EC-1E9D2FCC7D04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863401-63B7-434E-9976-0DEAA8550C9A}" type="pres">
      <dgm:prSet presAssocID="{5275BF2E-B654-4F50-89EC-1E9D2FCC7D04}" presName="accent_3" presStyleCnt="0"/>
      <dgm:spPr/>
    </dgm:pt>
    <dgm:pt modelId="{B58BDABF-FE75-48D8-A801-B98E24D39087}" type="pres">
      <dgm:prSet presAssocID="{5275BF2E-B654-4F50-89EC-1E9D2FCC7D04}" presName="accentRepeatNode" presStyleLbl="solidFgAcc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073DF06-4B2D-40C6-AE05-B7D3A7B78F14}" type="pres">
      <dgm:prSet presAssocID="{36F65659-4563-4D72-BA77-563A3BF0E884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17527A-681C-4879-B7C9-E50FF576885C}" type="pres">
      <dgm:prSet presAssocID="{36F65659-4563-4D72-BA77-563A3BF0E884}" presName="accent_4" presStyleCnt="0"/>
      <dgm:spPr/>
    </dgm:pt>
    <dgm:pt modelId="{5E238EF9-0686-49DE-86C6-8EE73C12CD00}" type="pres">
      <dgm:prSet presAssocID="{36F65659-4563-4D72-BA77-563A3BF0E884}" presName="accentRepeatNode" presStyleLbl="solidFgAcc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D84ADF5-1E0E-41EB-A55E-3481F895E11F}" type="pres">
      <dgm:prSet presAssocID="{ED4BB3DB-6BF9-42EA-9D31-3B9D920107E7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B1B211-A611-4B62-A236-A0677C8A8E29}" type="pres">
      <dgm:prSet presAssocID="{ED4BB3DB-6BF9-42EA-9D31-3B9D920107E7}" presName="accent_5" presStyleCnt="0"/>
      <dgm:spPr/>
    </dgm:pt>
    <dgm:pt modelId="{042F93C8-E0A6-4156-988F-E40478F1C89D}" type="pres">
      <dgm:prSet presAssocID="{ED4BB3DB-6BF9-42EA-9D31-3B9D920107E7}" presName="accentRepeatNode" presStyleLbl="solidFgAcc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3DFDAFC-B877-4F7B-9463-3D8A5E3E7117}" type="pres">
      <dgm:prSet presAssocID="{3C2CF52A-36B8-43E5-99B0-B2D0CEAC4B5D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2FD408E-3C7D-4A92-9D1B-9FF87A2510CA}" type="pres">
      <dgm:prSet presAssocID="{3C2CF52A-36B8-43E5-99B0-B2D0CEAC4B5D}" presName="accent_6" presStyleCnt="0"/>
      <dgm:spPr/>
    </dgm:pt>
    <dgm:pt modelId="{6B92C1AE-03B3-4DF0-BA17-62F1FAFC31AB}" type="pres">
      <dgm:prSet presAssocID="{3C2CF52A-36B8-43E5-99B0-B2D0CEAC4B5D}" presName="accentRepeatNode" presStyleLbl="solidFgAcc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6F39DC21-7A61-44DA-BD4C-3CE0A76A9B39}" type="pres">
      <dgm:prSet presAssocID="{B0B05044-4653-4114-9B11-2251C442C36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914CB16-9368-4FD1-96BF-A599203A068D}" type="pres">
      <dgm:prSet presAssocID="{B0B05044-4653-4114-9B11-2251C442C361}" presName="accent_7" presStyleCnt="0"/>
      <dgm:spPr/>
    </dgm:pt>
    <dgm:pt modelId="{8AE5E098-467F-41F9-A95F-86B271B84BAC}" type="pres">
      <dgm:prSet presAssocID="{B0B05044-4653-4114-9B11-2251C442C361}" presName="accentRepeatNode" presStyleLbl="solidFgAcc1" presStyleIdx="6" presStyleCnt="7"/>
      <dgm:spPr/>
    </dgm:pt>
  </dgm:ptLst>
  <dgm:cxnLst>
    <dgm:cxn modelId="{AB4127E8-ACB3-4E5E-A0F2-571E63EF5D85}" type="presOf" srcId="{36F65659-4563-4D72-BA77-563A3BF0E884}" destId="{B073DF06-4B2D-40C6-AE05-B7D3A7B78F14}" srcOrd="0" destOrd="0" presId="urn:microsoft.com/office/officeart/2008/layout/VerticalCurvedList"/>
    <dgm:cxn modelId="{3FA9EE3E-EAB2-47D8-89DB-21C152F963A4}" srcId="{29160E9A-B1B2-47EB-8AF9-B0D7507CC2E1}" destId="{ED4BB3DB-6BF9-42EA-9D31-3B9D920107E7}" srcOrd="4" destOrd="0" parTransId="{A644618C-8A57-4AFD-81A5-9456AC97B815}" sibTransId="{9B138CBB-93F3-4A62-8628-7597AD7E6A75}"/>
    <dgm:cxn modelId="{FDA128D5-DB8C-4069-BDBE-28CA569B3BC1}" srcId="{29160E9A-B1B2-47EB-8AF9-B0D7507CC2E1}" destId="{36F65659-4563-4D72-BA77-563A3BF0E884}" srcOrd="3" destOrd="0" parTransId="{96CE3C4C-3300-4CD7-AF4C-A55A0B1B4477}" sibTransId="{BA9E06C4-4573-4EEE-BB84-B55B24694589}"/>
    <dgm:cxn modelId="{20C944A4-7660-467D-916E-86AEF8E6D078}" srcId="{29160E9A-B1B2-47EB-8AF9-B0D7507CC2E1}" destId="{5275BF2E-B654-4F50-89EC-1E9D2FCC7D04}" srcOrd="2" destOrd="0" parTransId="{38DECF17-2501-45C9-A32F-5D9BF4BDD383}" sibTransId="{3E6B327C-DC9A-4031-B5B0-B7DA21483C15}"/>
    <dgm:cxn modelId="{0B298C5E-9CAB-4681-BC58-FE3703B44FAE}" type="presOf" srcId="{29160E9A-B1B2-47EB-8AF9-B0D7507CC2E1}" destId="{D8D9F014-2CDB-4F83-B7B1-193BFF4517DF}" srcOrd="0" destOrd="0" presId="urn:microsoft.com/office/officeart/2008/layout/VerticalCurvedList"/>
    <dgm:cxn modelId="{B61DBFF4-94A9-4A12-A112-2A1C2306E329}" srcId="{29160E9A-B1B2-47EB-8AF9-B0D7507CC2E1}" destId="{03B3DF0A-FACA-4A0D-AD06-EC59ECDC04D9}" srcOrd="0" destOrd="0" parTransId="{1E41EB64-1969-4280-816D-68EA4119ED23}" sibTransId="{F43CF605-5547-47E3-B635-839DE468EE43}"/>
    <dgm:cxn modelId="{4AA6FB28-E9B6-4DE2-855B-5FC98385FEF9}" srcId="{29160E9A-B1B2-47EB-8AF9-B0D7507CC2E1}" destId="{B0B05044-4653-4114-9B11-2251C442C361}" srcOrd="6" destOrd="0" parTransId="{CAE126C1-BCD9-45E9-88DC-2E763891B46D}" sibTransId="{A6DFC202-E1B2-46F0-A129-BC0103EC4180}"/>
    <dgm:cxn modelId="{C4FD7001-6690-458A-91DE-2710FF75B054}" srcId="{29160E9A-B1B2-47EB-8AF9-B0D7507CC2E1}" destId="{82A85C18-AFA2-4969-8854-6401CF192153}" srcOrd="1" destOrd="0" parTransId="{17CA7611-BF43-49B9-AF73-6949B99FD7B4}" sibTransId="{FC2C8161-5D0E-4169-9ED0-0DDE94BF164C}"/>
    <dgm:cxn modelId="{9FBB0C5C-9E99-4B7C-8421-4675665F2198}" type="presOf" srcId="{B0B05044-4653-4114-9B11-2251C442C361}" destId="{6F39DC21-7A61-44DA-BD4C-3CE0A76A9B39}" srcOrd="0" destOrd="0" presId="urn:microsoft.com/office/officeart/2008/layout/VerticalCurvedList"/>
    <dgm:cxn modelId="{6B382AC1-BD5A-4C1C-B63C-BAAB781BF831}" type="presOf" srcId="{F43CF605-5547-47E3-B635-839DE468EE43}" destId="{41499E3F-CFC2-49C1-B6D6-B98655454EE0}" srcOrd="0" destOrd="0" presId="urn:microsoft.com/office/officeart/2008/layout/VerticalCurvedList"/>
    <dgm:cxn modelId="{5F3A6E41-1620-476F-8C39-71562FDAED14}" type="presOf" srcId="{5275BF2E-B654-4F50-89EC-1E9D2FCC7D04}" destId="{D844E530-FB3D-4EF5-AAEC-0D5C186279C7}" srcOrd="0" destOrd="0" presId="urn:microsoft.com/office/officeart/2008/layout/VerticalCurvedList"/>
    <dgm:cxn modelId="{BFB75D95-4095-462A-A36B-F90BCDAF8BF5}" type="presOf" srcId="{3C2CF52A-36B8-43E5-99B0-B2D0CEAC4B5D}" destId="{C3DFDAFC-B877-4F7B-9463-3D8A5E3E7117}" srcOrd="0" destOrd="0" presId="urn:microsoft.com/office/officeart/2008/layout/VerticalCurvedList"/>
    <dgm:cxn modelId="{C021649F-F240-4A2D-B7A9-F0D21BC4F494}" type="presOf" srcId="{ED4BB3DB-6BF9-42EA-9D31-3B9D920107E7}" destId="{3D84ADF5-1E0E-41EB-A55E-3481F895E11F}" srcOrd="0" destOrd="0" presId="urn:microsoft.com/office/officeart/2008/layout/VerticalCurvedList"/>
    <dgm:cxn modelId="{5E745D06-D9A4-48F1-8856-53E5AF2F95F2}" type="presOf" srcId="{03B3DF0A-FACA-4A0D-AD06-EC59ECDC04D9}" destId="{15567041-A7B8-4ECE-A4B3-AE5715417213}" srcOrd="0" destOrd="0" presId="urn:microsoft.com/office/officeart/2008/layout/VerticalCurvedList"/>
    <dgm:cxn modelId="{7F8BB49A-BFA8-40E0-B66E-9B37D0549AB5}" type="presOf" srcId="{82A85C18-AFA2-4969-8854-6401CF192153}" destId="{4E3E6953-7BB0-424F-BD64-1032088A31C8}" srcOrd="0" destOrd="0" presId="urn:microsoft.com/office/officeart/2008/layout/VerticalCurvedList"/>
    <dgm:cxn modelId="{4AC78629-A31C-43E5-8EE2-BC774BD32F4C}" srcId="{29160E9A-B1B2-47EB-8AF9-B0D7507CC2E1}" destId="{3C2CF52A-36B8-43E5-99B0-B2D0CEAC4B5D}" srcOrd="5" destOrd="0" parTransId="{C7F61072-2D0B-4935-AC50-C8E2FE15C94E}" sibTransId="{CA706DB3-185F-4C73-A6C4-743BD0D34582}"/>
    <dgm:cxn modelId="{A7501A9A-ABFD-4252-A03F-DC77432060ED}" type="presParOf" srcId="{D8D9F014-2CDB-4F83-B7B1-193BFF4517DF}" destId="{91AB3B32-1C27-4222-A9A9-7EF9AE234DE0}" srcOrd="0" destOrd="0" presId="urn:microsoft.com/office/officeart/2008/layout/VerticalCurvedList"/>
    <dgm:cxn modelId="{29C1F6B5-C8DA-4431-9E71-1DE4EF11FE53}" type="presParOf" srcId="{91AB3B32-1C27-4222-A9A9-7EF9AE234DE0}" destId="{2FC85862-FAF5-4F58-B323-F856620BACB7}" srcOrd="0" destOrd="0" presId="urn:microsoft.com/office/officeart/2008/layout/VerticalCurvedList"/>
    <dgm:cxn modelId="{11A45845-6F5B-4D53-9EC1-11246CFC9692}" type="presParOf" srcId="{2FC85862-FAF5-4F58-B323-F856620BACB7}" destId="{11F23776-3B46-4D5D-BB22-C4A1313C1EA6}" srcOrd="0" destOrd="0" presId="urn:microsoft.com/office/officeart/2008/layout/VerticalCurvedList"/>
    <dgm:cxn modelId="{9D2634BB-FD25-409F-BFC8-1ECC34B3A949}" type="presParOf" srcId="{2FC85862-FAF5-4F58-B323-F856620BACB7}" destId="{41499E3F-CFC2-49C1-B6D6-B98655454EE0}" srcOrd="1" destOrd="0" presId="urn:microsoft.com/office/officeart/2008/layout/VerticalCurvedList"/>
    <dgm:cxn modelId="{FC815244-3BB7-42BD-AA59-1E1FFB616FD3}" type="presParOf" srcId="{2FC85862-FAF5-4F58-B323-F856620BACB7}" destId="{A2DCCAFD-CAC6-4ADD-9F8C-D8434D12BC8F}" srcOrd="2" destOrd="0" presId="urn:microsoft.com/office/officeart/2008/layout/VerticalCurvedList"/>
    <dgm:cxn modelId="{62880CF5-3157-44EE-9B17-D0AD5DE70961}" type="presParOf" srcId="{2FC85862-FAF5-4F58-B323-F856620BACB7}" destId="{1321B898-3E9C-400E-9472-49E2D67DC96F}" srcOrd="3" destOrd="0" presId="urn:microsoft.com/office/officeart/2008/layout/VerticalCurvedList"/>
    <dgm:cxn modelId="{D293BDA3-CAF2-4071-9A29-4FD522CF05F2}" type="presParOf" srcId="{91AB3B32-1C27-4222-A9A9-7EF9AE234DE0}" destId="{15567041-A7B8-4ECE-A4B3-AE5715417213}" srcOrd="1" destOrd="0" presId="urn:microsoft.com/office/officeart/2008/layout/VerticalCurvedList"/>
    <dgm:cxn modelId="{20CA0FF6-307C-4B00-BECA-AD2586ABFC08}" type="presParOf" srcId="{91AB3B32-1C27-4222-A9A9-7EF9AE234DE0}" destId="{CA35CBDB-8CCF-4F04-BE1E-C20D5431B216}" srcOrd="2" destOrd="0" presId="urn:microsoft.com/office/officeart/2008/layout/VerticalCurvedList"/>
    <dgm:cxn modelId="{D03F24C2-6D01-4DC4-AA44-587A9DF67A65}" type="presParOf" srcId="{CA35CBDB-8CCF-4F04-BE1E-C20D5431B216}" destId="{BC601D59-D1A5-4D30-B534-BBB4B1DD9B3C}" srcOrd="0" destOrd="0" presId="urn:microsoft.com/office/officeart/2008/layout/VerticalCurvedList"/>
    <dgm:cxn modelId="{A22F5AD7-F37A-4FF6-95D7-0EE4C36F9BAB}" type="presParOf" srcId="{91AB3B32-1C27-4222-A9A9-7EF9AE234DE0}" destId="{4E3E6953-7BB0-424F-BD64-1032088A31C8}" srcOrd="3" destOrd="0" presId="urn:microsoft.com/office/officeart/2008/layout/VerticalCurvedList"/>
    <dgm:cxn modelId="{63823DA0-5023-48D8-85ED-3DD6C081E6B4}" type="presParOf" srcId="{91AB3B32-1C27-4222-A9A9-7EF9AE234DE0}" destId="{D92DEB15-943F-42D4-A6AA-EF66449B1EE5}" srcOrd="4" destOrd="0" presId="urn:microsoft.com/office/officeart/2008/layout/VerticalCurvedList"/>
    <dgm:cxn modelId="{D271EC08-6296-4F5A-8D85-6964799939BE}" type="presParOf" srcId="{D92DEB15-943F-42D4-A6AA-EF66449B1EE5}" destId="{9CF29FEA-BAFE-42CC-AEE6-1AACC1401C63}" srcOrd="0" destOrd="0" presId="urn:microsoft.com/office/officeart/2008/layout/VerticalCurvedList"/>
    <dgm:cxn modelId="{B8E31934-A7A6-48CE-97B6-878623996F25}" type="presParOf" srcId="{91AB3B32-1C27-4222-A9A9-7EF9AE234DE0}" destId="{D844E530-FB3D-4EF5-AAEC-0D5C186279C7}" srcOrd="5" destOrd="0" presId="urn:microsoft.com/office/officeart/2008/layout/VerticalCurvedList"/>
    <dgm:cxn modelId="{77AEC859-38CB-43EE-A5E8-AA46B98BE1C4}" type="presParOf" srcId="{91AB3B32-1C27-4222-A9A9-7EF9AE234DE0}" destId="{73863401-63B7-434E-9976-0DEAA8550C9A}" srcOrd="6" destOrd="0" presId="urn:microsoft.com/office/officeart/2008/layout/VerticalCurvedList"/>
    <dgm:cxn modelId="{A905337E-C3C4-4509-9372-68AE0DB5EE00}" type="presParOf" srcId="{73863401-63B7-434E-9976-0DEAA8550C9A}" destId="{B58BDABF-FE75-48D8-A801-B98E24D39087}" srcOrd="0" destOrd="0" presId="urn:microsoft.com/office/officeart/2008/layout/VerticalCurvedList"/>
    <dgm:cxn modelId="{F0A7BEB9-F46A-4190-B5AB-CDB8F70FE092}" type="presParOf" srcId="{91AB3B32-1C27-4222-A9A9-7EF9AE234DE0}" destId="{B073DF06-4B2D-40C6-AE05-B7D3A7B78F14}" srcOrd="7" destOrd="0" presId="urn:microsoft.com/office/officeart/2008/layout/VerticalCurvedList"/>
    <dgm:cxn modelId="{B432602D-DFF8-424D-8A96-5AE3DE7735F8}" type="presParOf" srcId="{91AB3B32-1C27-4222-A9A9-7EF9AE234DE0}" destId="{A217527A-681C-4879-B7C9-E50FF576885C}" srcOrd="8" destOrd="0" presId="urn:microsoft.com/office/officeart/2008/layout/VerticalCurvedList"/>
    <dgm:cxn modelId="{8BD47267-2393-49F6-B1C5-302517C64AD9}" type="presParOf" srcId="{A217527A-681C-4879-B7C9-E50FF576885C}" destId="{5E238EF9-0686-49DE-86C6-8EE73C12CD00}" srcOrd="0" destOrd="0" presId="urn:microsoft.com/office/officeart/2008/layout/VerticalCurvedList"/>
    <dgm:cxn modelId="{A7FAB73E-5508-43AE-B1CB-72F68FC0A56F}" type="presParOf" srcId="{91AB3B32-1C27-4222-A9A9-7EF9AE234DE0}" destId="{3D84ADF5-1E0E-41EB-A55E-3481F895E11F}" srcOrd="9" destOrd="0" presId="urn:microsoft.com/office/officeart/2008/layout/VerticalCurvedList"/>
    <dgm:cxn modelId="{2D953D83-0FA8-447F-8DC0-830941178F66}" type="presParOf" srcId="{91AB3B32-1C27-4222-A9A9-7EF9AE234DE0}" destId="{DBB1B211-A611-4B62-A236-A0677C8A8E29}" srcOrd="10" destOrd="0" presId="urn:microsoft.com/office/officeart/2008/layout/VerticalCurvedList"/>
    <dgm:cxn modelId="{1CA0206E-F8FC-4A69-B1D0-482D6D518DB3}" type="presParOf" srcId="{DBB1B211-A611-4B62-A236-A0677C8A8E29}" destId="{042F93C8-E0A6-4156-988F-E40478F1C89D}" srcOrd="0" destOrd="0" presId="urn:microsoft.com/office/officeart/2008/layout/VerticalCurvedList"/>
    <dgm:cxn modelId="{7877D690-2107-4C19-8C0A-1808A9031CEE}" type="presParOf" srcId="{91AB3B32-1C27-4222-A9A9-7EF9AE234DE0}" destId="{C3DFDAFC-B877-4F7B-9463-3D8A5E3E7117}" srcOrd="11" destOrd="0" presId="urn:microsoft.com/office/officeart/2008/layout/VerticalCurvedList"/>
    <dgm:cxn modelId="{F0923866-038C-4226-AD3B-1490EDBA67F1}" type="presParOf" srcId="{91AB3B32-1C27-4222-A9A9-7EF9AE234DE0}" destId="{32FD408E-3C7D-4A92-9D1B-9FF87A2510CA}" srcOrd="12" destOrd="0" presId="urn:microsoft.com/office/officeart/2008/layout/VerticalCurvedList"/>
    <dgm:cxn modelId="{6AE7509D-1F36-4FF3-BA30-1772068B663B}" type="presParOf" srcId="{32FD408E-3C7D-4A92-9D1B-9FF87A2510CA}" destId="{6B92C1AE-03B3-4DF0-BA17-62F1FAFC31AB}" srcOrd="0" destOrd="0" presId="urn:microsoft.com/office/officeart/2008/layout/VerticalCurvedList"/>
    <dgm:cxn modelId="{0679DBDB-1CCA-47EB-8AA0-D240B0EBAE86}" type="presParOf" srcId="{91AB3B32-1C27-4222-A9A9-7EF9AE234DE0}" destId="{6F39DC21-7A61-44DA-BD4C-3CE0A76A9B39}" srcOrd="13" destOrd="0" presId="urn:microsoft.com/office/officeart/2008/layout/VerticalCurvedList"/>
    <dgm:cxn modelId="{2436ED6F-A3F1-40D6-A45E-D54C6EBA1948}" type="presParOf" srcId="{91AB3B32-1C27-4222-A9A9-7EF9AE234DE0}" destId="{8914CB16-9368-4FD1-96BF-A599203A068D}" srcOrd="14" destOrd="0" presId="urn:microsoft.com/office/officeart/2008/layout/VerticalCurvedList"/>
    <dgm:cxn modelId="{F6D3D05D-F40C-4F5E-8CCB-E750DE90E0A8}" type="presParOf" srcId="{8914CB16-9368-4FD1-96BF-A599203A068D}" destId="{8AE5E098-467F-41F9-A95F-86B271B84B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509027-AD94-46B5-92CD-9A6585AF7D4D}" type="doc">
      <dgm:prSet loTypeId="urn:microsoft.com/office/officeart/2005/8/layout/radial4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47F879C3-621D-4889-B7BE-BE5B49865578}">
      <dgm:prSet phldrT="[Metin]" custT="1"/>
      <dgm:spPr>
        <a:xfrm>
          <a:off x="1400479" y="1956779"/>
          <a:ext cx="1024916" cy="1024916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tr-TR" sz="11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Kazanımlar </a:t>
          </a:r>
        </a:p>
      </dgm:t>
    </dgm:pt>
    <dgm:pt modelId="{4E164382-C223-4CF4-A901-E406816AF118}" type="parTrans" cxnId="{13C0CF34-3B6A-4FCA-93F4-6D5799D5CF97}">
      <dgm:prSet/>
      <dgm:spPr/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9B7F38EA-2092-48A7-8150-BEAD56DDC7B7}" type="sibTrans" cxnId="{13C0CF34-3B6A-4FCA-93F4-6D5799D5CF97}">
      <dgm:prSet/>
      <dgm:spPr/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33FD317-5F98-4EB2-8C0F-481786FF97F0}">
      <dgm:prSet phldrT="[Metin]" custT="1"/>
      <dgm:spPr>
        <a:xfrm>
          <a:off x="386" y="2182261"/>
          <a:ext cx="717441" cy="573952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tr-TR" sz="7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Ödül Ödemesi</a:t>
          </a:r>
        </a:p>
      </dgm:t>
    </dgm:pt>
    <dgm:pt modelId="{0ED818D6-5D8C-414F-8136-174B244DBA72}" type="parTrans" cxnId="{F1F5A589-8F08-43F5-AAB4-CB09C4DAD58C}">
      <dgm:prSet/>
      <dgm:spPr>
        <a:xfrm rot="10800000">
          <a:off x="359107" y="2323187"/>
          <a:ext cx="984096" cy="292101"/>
        </a:xfrm>
        <a:prstGeom prst="leftArrow">
          <a:avLst>
            <a:gd name="adj1" fmla="val 60000"/>
            <a:gd name="adj2" fmla="val 5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929C0B20-57BB-464D-97F6-E40992AD780E}" type="sibTrans" cxnId="{F1F5A589-8F08-43F5-AAB4-CB09C4DAD58C}">
      <dgm:prSet/>
      <dgm:spPr/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0C4D243-1C28-459F-ABA3-7083F4C0DAA2}">
      <dgm:prSet phldrT="[Metin]" custT="1"/>
      <dgm:spPr>
        <a:xfrm>
          <a:off x="297141" y="1268942"/>
          <a:ext cx="717441" cy="573952"/>
        </a:xfrm>
        <a:prstGeom prst="roundRect">
          <a:avLst>
            <a:gd name="adj" fmla="val 10000"/>
          </a:avLst>
        </a:prstGeom>
        <a:solidFill>
          <a:srgbClr val="9BBB59">
            <a:hueOff val="2250053"/>
            <a:satOff val="-3376"/>
            <a:lumOff val="-54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tr-TR" sz="7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Ek Katsayı</a:t>
          </a:r>
        </a:p>
      </dgm:t>
    </dgm:pt>
    <dgm:pt modelId="{8215FD7C-C5A6-473C-BCBC-125314C3A2F7}" type="parTrans" cxnId="{CBCEEC0E-7A18-4757-A9BA-0B8A99C350E2}">
      <dgm:prSet/>
      <dgm:spPr>
        <a:xfrm rot="12960000">
          <a:off x="561889" y="1699087"/>
          <a:ext cx="984096" cy="292101"/>
        </a:xfrm>
        <a:prstGeom prst="leftArrow">
          <a:avLst>
            <a:gd name="adj1" fmla="val 60000"/>
            <a:gd name="adj2" fmla="val 50000"/>
          </a:avLst>
        </a:prstGeom>
        <a:solidFill>
          <a:srgbClr val="9BBB59">
            <a:hueOff val="2250053"/>
            <a:satOff val="-3376"/>
            <a:lumOff val="-54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BD07196-5E0B-4DAC-89E2-345D7B8625AE}" type="sibTrans" cxnId="{CBCEEC0E-7A18-4757-A9BA-0B8A99C350E2}">
      <dgm:prSet/>
      <dgm:spPr/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125EA8A-763E-41C7-A8DD-0E54DB8ED1EC}">
      <dgm:prSet phldrT="[Metin]" custT="1"/>
      <dgm:spPr>
        <a:xfrm>
          <a:off x="1074056" y="704480"/>
          <a:ext cx="717441" cy="573952"/>
        </a:xfrm>
        <a:prstGeom prst="roundRect">
          <a:avLst>
            <a:gd name="adj" fmla="val 10000"/>
          </a:avLst>
        </a:prstGeom>
        <a:solidFill>
          <a:srgbClr val="9BBB59">
            <a:hueOff val="4500106"/>
            <a:satOff val="-6752"/>
            <a:lumOff val="-109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tr-TR" sz="7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STAR Burs Programı</a:t>
          </a:r>
        </a:p>
      </dgm:t>
    </dgm:pt>
    <dgm:pt modelId="{47ACE923-4B2A-446A-B25C-4BC5F2927F32}" type="parTrans" cxnId="{96920171-7495-4C52-9D39-8045CA3734ED}">
      <dgm:prSet/>
      <dgm:spPr>
        <a:xfrm rot="15120000">
          <a:off x="1092780" y="1313372"/>
          <a:ext cx="984096" cy="292101"/>
        </a:xfrm>
        <a:prstGeom prst="leftArrow">
          <a:avLst>
            <a:gd name="adj1" fmla="val 60000"/>
            <a:gd name="adj2" fmla="val 50000"/>
          </a:avLst>
        </a:prstGeom>
        <a:solidFill>
          <a:srgbClr val="9BBB59">
            <a:hueOff val="4500106"/>
            <a:satOff val="-6752"/>
            <a:lumOff val="-109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FF12225-4965-466E-8607-436681DC82B6}" type="sibTrans" cxnId="{96920171-7495-4C52-9D39-8045CA3734ED}">
      <dgm:prSet/>
      <dgm:spPr/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D15F066-888F-4ABE-8ACA-10738B7E0CF9}">
      <dgm:prSet custT="1"/>
      <dgm:spPr>
        <a:xfrm>
          <a:off x="2052436" y="709437"/>
          <a:ext cx="717441" cy="573952"/>
        </a:xfrm>
        <a:prstGeom prst="roundRect">
          <a:avLst>
            <a:gd name="adj" fmla="val 10000"/>
          </a:avLst>
        </a:prstGeom>
        <a:solidFill>
          <a:srgbClr val="9BBB59">
            <a:hueOff val="6750158"/>
            <a:satOff val="-10128"/>
            <a:lumOff val="-164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tr-TR" sz="7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Yurt Dışı Bilimsel Eğitim Etkinliklerine Katılım Desteği</a:t>
          </a:r>
        </a:p>
      </dgm:t>
    </dgm:pt>
    <dgm:pt modelId="{AC7D57F1-3A26-42AF-859B-12FDDA58B178}" type="parTrans" cxnId="{BF871A5C-1DA2-43EC-9B08-096502B2998C}">
      <dgm:prSet/>
      <dgm:spPr>
        <a:xfrm rot="17321364">
          <a:off x="1760827" y="1316904"/>
          <a:ext cx="985021" cy="292101"/>
        </a:xfrm>
        <a:prstGeom prst="leftArrow">
          <a:avLst>
            <a:gd name="adj1" fmla="val 60000"/>
            <a:gd name="adj2" fmla="val 50000"/>
          </a:avLst>
        </a:prstGeom>
        <a:solidFill>
          <a:srgbClr val="9BBB59">
            <a:hueOff val="6750158"/>
            <a:satOff val="-10128"/>
            <a:lumOff val="-164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89440B0-2F40-477E-9B6D-670F2DEC3C2E}" type="sibTrans" cxnId="{BF871A5C-1DA2-43EC-9B08-096502B2998C}">
      <dgm:prSet/>
      <dgm:spPr/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DE34690-FFB1-4682-9812-AFE50554F3D8}">
      <dgm:prSet custT="1"/>
      <dgm:spPr>
        <a:xfrm>
          <a:off x="2811292" y="1268942"/>
          <a:ext cx="717441" cy="573952"/>
        </a:xfrm>
        <a:prstGeom prst="roundRect">
          <a:avLst>
            <a:gd name="adj" fmla="val 10000"/>
          </a:avLst>
        </a:prstGeom>
        <a:solidFill>
          <a:srgbClr val="9BBB59">
            <a:hueOff val="9000211"/>
            <a:satOff val="-13504"/>
            <a:lumOff val="-2196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tr-TR" sz="7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Üniversiteye Sınavsız Yerleşme</a:t>
          </a:r>
        </a:p>
      </dgm:t>
    </dgm:pt>
    <dgm:pt modelId="{1E293097-7D22-41A5-880C-132F25A0EF44}" type="parTrans" cxnId="{D93DD1B5-780D-4ECC-BC2D-ADC14E4B1BA5}">
      <dgm:prSet/>
      <dgm:spPr>
        <a:xfrm rot="19440000">
          <a:off x="2279888" y="1699087"/>
          <a:ext cx="984096" cy="292101"/>
        </a:xfrm>
        <a:prstGeom prst="leftArrow">
          <a:avLst>
            <a:gd name="adj1" fmla="val 60000"/>
            <a:gd name="adj2" fmla="val 50000"/>
          </a:avLst>
        </a:prstGeom>
        <a:solidFill>
          <a:srgbClr val="9BBB59">
            <a:hueOff val="9000211"/>
            <a:satOff val="-13504"/>
            <a:lumOff val="-2196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27ADBE2-9F89-4AA8-977A-4EE5A7FA6232}" type="sibTrans" cxnId="{D93DD1B5-780D-4ECC-BC2D-ADC14E4B1BA5}">
      <dgm:prSet/>
      <dgm:spPr/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AF465B58-BE1A-47E9-B032-716434AEC547}">
      <dgm:prSet custT="1"/>
      <dgm:spPr>
        <a:xfrm>
          <a:off x="3108047" y="2182261"/>
          <a:ext cx="717441" cy="573952"/>
        </a:xfrm>
        <a:prstGeom prst="roundRect">
          <a:avLst>
            <a:gd name="adj" fmla="val 10000"/>
          </a:avLst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tr-TR" sz="7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Mentorluk Desteği</a:t>
          </a:r>
        </a:p>
      </dgm:t>
    </dgm:pt>
    <dgm:pt modelId="{13D5FF35-02A8-4FA0-B2D1-DDAE38BF8B00}" type="parTrans" cxnId="{8CE0B0B0-D93E-40A9-A6C9-C4E10F28FB6C}">
      <dgm:prSet/>
      <dgm:spPr>
        <a:xfrm>
          <a:off x="2482671" y="2323187"/>
          <a:ext cx="984096" cy="292101"/>
        </a:xfrm>
        <a:prstGeom prst="leftArrow">
          <a:avLst>
            <a:gd name="adj1" fmla="val 60000"/>
            <a:gd name="adj2" fmla="val 50000"/>
          </a:avLst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4C731BB-D99B-4698-A486-5B5EDE0EFFB8}" type="sibTrans" cxnId="{8CE0B0B0-D93E-40A9-A6C9-C4E10F28FB6C}">
      <dgm:prSet/>
      <dgm:spPr/>
      <dgm:t>
        <a:bodyPr/>
        <a:lstStyle/>
        <a:p>
          <a:endParaRPr lang="tr-TR" sz="18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648131B-25FB-4C83-88AD-26644F86A465}" type="pres">
      <dgm:prSet presAssocID="{87509027-AD94-46B5-92CD-9A6585AF7D4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23B60DA-ACBE-4130-8D47-7BDAC08986B3}" type="pres">
      <dgm:prSet presAssocID="{47F879C3-621D-4889-B7BE-BE5B49865578}" presName="centerShape" presStyleLbl="node0" presStyleIdx="0" presStyleCnt="1"/>
      <dgm:spPr/>
      <dgm:t>
        <a:bodyPr/>
        <a:lstStyle/>
        <a:p>
          <a:endParaRPr lang="tr-TR"/>
        </a:p>
      </dgm:t>
    </dgm:pt>
    <dgm:pt modelId="{A44DE3CF-E4DF-41AE-9238-8ED9175E22B8}" type="pres">
      <dgm:prSet presAssocID="{0ED818D6-5D8C-414F-8136-174B244DBA72}" presName="parTrans" presStyleLbl="bgSibTrans2D1" presStyleIdx="0" presStyleCnt="6"/>
      <dgm:spPr/>
      <dgm:t>
        <a:bodyPr/>
        <a:lstStyle/>
        <a:p>
          <a:endParaRPr lang="tr-TR"/>
        </a:p>
      </dgm:t>
    </dgm:pt>
    <dgm:pt modelId="{8E78D284-580F-4C43-B4A6-1EA662230B11}" type="pres">
      <dgm:prSet presAssocID="{333FD317-5F98-4EB2-8C0F-481786FF97F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CD2504A-0F7A-4595-AD16-CB05D88E53A3}" type="pres">
      <dgm:prSet presAssocID="{8215FD7C-C5A6-473C-BCBC-125314C3A2F7}" presName="parTrans" presStyleLbl="bgSibTrans2D1" presStyleIdx="1" presStyleCnt="6"/>
      <dgm:spPr/>
      <dgm:t>
        <a:bodyPr/>
        <a:lstStyle/>
        <a:p>
          <a:endParaRPr lang="tr-TR"/>
        </a:p>
      </dgm:t>
    </dgm:pt>
    <dgm:pt modelId="{EE2C9E78-10AD-412E-BFB5-70534A585828}" type="pres">
      <dgm:prSet presAssocID="{F0C4D243-1C28-459F-ABA3-7083F4C0DAA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02F180-97F3-4390-8B70-0EF04EDAA6CC}" type="pres">
      <dgm:prSet presAssocID="{47ACE923-4B2A-446A-B25C-4BC5F2927F32}" presName="parTrans" presStyleLbl="bgSibTrans2D1" presStyleIdx="2" presStyleCnt="6"/>
      <dgm:spPr/>
      <dgm:t>
        <a:bodyPr/>
        <a:lstStyle/>
        <a:p>
          <a:endParaRPr lang="tr-TR"/>
        </a:p>
      </dgm:t>
    </dgm:pt>
    <dgm:pt modelId="{E0D44DA6-842F-491C-B0AF-8505E9C89974}" type="pres">
      <dgm:prSet presAssocID="{1125EA8A-763E-41C7-A8DD-0E54DB8ED1E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67D6CC-5657-4E82-82C4-0E34E0C52CF2}" type="pres">
      <dgm:prSet presAssocID="{AC7D57F1-3A26-42AF-859B-12FDDA58B178}" presName="parTrans" presStyleLbl="bgSibTrans2D1" presStyleIdx="3" presStyleCnt="6"/>
      <dgm:spPr/>
      <dgm:t>
        <a:bodyPr/>
        <a:lstStyle/>
        <a:p>
          <a:endParaRPr lang="tr-TR"/>
        </a:p>
      </dgm:t>
    </dgm:pt>
    <dgm:pt modelId="{C864337E-C084-40A2-9132-DAF672673A67}" type="pres">
      <dgm:prSet presAssocID="{1D15F066-888F-4ABE-8ACA-10738B7E0CF9}" presName="node" presStyleLbl="node1" presStyleIdx="3" presStyleCnt="6" custRadScaleRad="100063" custRadScaleInc="229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A9F4957-42DD-4197-B299-957AB0D16F8E}" type="pres">
      <dgm:prSet presAssocID="{1E293097-7D22-41A5-880C-132F25A0EF44}" presName="parTrans" presStyleLbl="bgSibTrans2D1" presStyleIdx="4" presStyleCnt="6"/>
      <dgm:spPr/>
      <dgm:t>
        <a:bodyPr/>
        <a:lstStyle/>
        <a:p>
          <a:endParaRPr lang="tr-TR"/>
        </a:p>
      </dgm:t>
    </dgm:pt>
    <dgm:pt modelId="{15B2383D-295A-4424-854B-398C67E827A2}" type="pres">
      <dgm:prSet presAssocID="{CDE34690-FFB1-4682-9812-AFE50554F3D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4612F4D-2FB3-4597-A6FF-EEF637C2C8B7}" type="pres">
      <dgm:prSet presAssocID="{13D5FF35-02A8-4FA0-B2D1-DDAE38BF8B00}" presName="parTrans" presStyleLbl="bgSibTrans2D1" presStyleIdx="5" presStyleCnt="6"/>
      <dgm:spPr/>
      <dgm:t>
        <a:bodyPr/>
        <a:lstStyle/>
        <a:p>
          <a:endParaRPr lang="tr-TR"/>
        </a:p>
      </dgm:t>
    </dgm:pt>
    <dgm:pt modelId="{D8DB2F3E-CB57-415D-BBFE-A17C6AD9257E}" type="pres">
      <dgm:prSet presAssocID="{AF465B58-BE1A-47E9-B032-716434AEC54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B5E9BE3-E254-43E8-B9D4-2623078E00B4}" type="presOf" srcId="{47F879C3-621D-4889-B7BE-BE5B49865578}" destId="{223B60DA-ACBE-4130-8D47-7BDAC08986B3}" srcOrd="0" destOrd="0" presId="urn:microsoft.com/office/officeart/2005/8/layout/radial4"/>
    <dgm:cxn modelId="{28AC2634-1B5A-4FB1-AF5D-F94877305776}" type="presOf" srcId="{87509027-AD94-46B5-92CD-9A6585AF7D4D}" destId="{4648131B-25FB-4C83-88AD-26644F86A465}" srcOrd="0" destOrd="0" presId="urn:microsoft.com/office/officeart/2005/8/layout/radial4"/>
    <dgm:cxn modelId="{96920171-7495-4C52-9D39-8045CA3734ED}" srcId="{47F879C3-621D-4889-B7BE-BE5B49865578}" destId="{1125EA8A-763E-41C7-A8DD-0E54DB8ED1EC}" srcOrd="2" destOrd="0" parTransId="{47ACE923-4B2A-446A-B25C-4BC5F2927F32}" sibTransId="{FFF12225-4965-466E-8607-436681DC82B6}"/>
    <dgm:cxn modelId="{119AC58C-B1DD-4409-8CE4-E7D2B085B2FA}" type="presOf" srcId="{8215FD7C-C5A6-473C-BCBC-125314C3A2F7}" destId="{5CD2504A-0F7A-4595-AD16-CB05D88E53A3}" srcOrd="0" destOrd="0" presId="urn:microsoft.com/office/officeart/2005/8/layout/radial4"/>
    <dgm:cxn modelId="{2B37AC0C-15F9-47A8-93E8-A31443CEC07C}" type="presOf" srcId="{1125EA8A-763E-41C7-A8DD-0E54DB8ED1EC}" destId="{E0D44DA6-842F-491C-B0AF-8505E9C89974}" srcOrd="0" destOrd="0" presId="urn:microsoft.com/office/officeart/2005/8/layout/radial4"/>
    <dgm:cxn modelId="{1CAE5088-0A73-4946-9F1A-3F3FBC1716CA}" type="presOf" srcId="{F0C4D243-1C28-459F-ABA3-7083F4C0DAA2}" destId="{EE2C9E78-10AD-412E-BFB5-70534A585828}" srcOrd="0" destOrd="0" presId="urn:microsoft.com/office/officeart/2005/8/layout/radial4"/>
    <dgm:cxn modelId="{F1F5A589-8F08-43F5-AAB4-CB09C4DAD58C}" srcId="{47F879C3-621D-4889-B7BE-BE5B49865578}" destId="{333FD317-5F98-4EB2-8C0F-481786FF97F0}" srcOrd="0" destOrd="0" parTransId="{0ED818D6-5D8C-414F-8136-174B244DBA72}" sibTransId="{929C0B20-57BB-464D-97F6-E40992AD780E}"/>
    <dgm:cxn modelId="{5EB31842-EB01-4034-BB30-B29F55FD9181}" type="presOf" srcId="{AF465B58-BE1A-47E9-B032-716434AEC547}" destId="{D8DB2F3E-CB57-415D-BBFE-A17C6AD9257E}" srcOrd="0" destOrd="0" presId="urn:microsoft.com/office/officeart/2005/8/layout/radial4"/>
    <dgm:cxn modelId="{55862924-6D89-4EDF-8A7D-DD6DC2269B2C}" type="presOf" srcId="{1E293097-7D22-41A5-880C-132F25A0EF44}" destId="{AA9F4957-42DD-4197-B299-957AB0D16F8E}" srcOrd="0" destOrd="0" presId="urn:microsoft.com/office/officeart/2005/8/layout/radial4"/>
    <dgm:cxn modelId="{8CE0B0B0-D93E-40A9-A6C9-C4E10F28FB6C}" srcId="{47F879C3-621D-4889-B7BE-BE5B49865578}" destId="{AF465B58-BE1A-47E9-B032-716434AEC547}" srcOrd="5" destOrd="0" parTransId="{13D5FF35-02A8-4FA0-B2D1-DDAE38BF8B00}" sibTransId="{14C731BB-D99B-4698-A486-5B5EDE0EFFB8}"/>
    <dgm:cxn modelId="{CBCEEC0E-7A18-4757-A9BA-0B8A99C350E2}" srcId="{47F879C3-621D-4889-B7BE-BE5B49865578}" destId="{F0C4D243-1C28-459F-ABA3-7083F4C0DAA2}" srcOrd="1" destOrd="0" parTransId="{8215FD7C-C5A6-473C-BCBC-125314C3A2F7}" sibTransId="{2BD07196-5E0B-4DAC-89E2-345D7B8625AE}"/>
    <dgm:cxn modelId="{85A3F677-3971-4E18-9976-2A77B44D51A8}" type="presOf" srcId="{CDE34690-FFB1-4682-9812-AFE50554F3D8}" destId="{15B2383D-295A-4424-854B-398C67E827A2}" srcOrd="0" destOrd="0" presId="urn:microsoft.com/office/officeart/2005/8/layout/radial4"/>
    <dgm:cxn modelId="{50A367B8-2115-4C30-A75C-8C3D8D978407}" type="presOf" srcId="{47ACE923-4B2A-446A-B25C-4BC5F2927F32}" destId="{3302F180-97F3-4390-8B70-0EF04EDAA6CC}" srcOrd="0" destOrd="0" presId="urn:microsoft.com/office/officeart/2005/8/layout/radial4"/>
    <dgm:cxn modelId="{D93DD1B5-780D-4ECC-BC2D-ADC14E4B1BA5}" srcId="{47F879C3-621D-4889-B7BE-BE5B49865578}" destId="{CDE34690-FFB1-4682-9812-AFE50554F3D8}" srcOrd="4" destOrd="0" parTransId="{1E293097-7D22-41A5-880C-132F25A0EF44}" sibTransId="{C27ADBE2-9F89-4AA8-977A-4EE5A7FA6232}"/>
    <dgm:cxn modelId="{81941B3B-6752-4663-9932-42D65DB02BD5}" type="presOf" srcId="{0ED818D6-5D8C-414F-8136-174B244DBA72}" destId="{A44DE3CF-E4DF-41AE-9238-8ED9175E22B8}" srcOrd="0" destOrd="0" presId="urn:microsoft.com/office/officeart/2005/8/layout/radial4"/>
    <dgm:cxn modelId="{8C83EFFC-6CA7-4609-A784-4F620A1252BA}" type="presOf" srcId="{AC7D57F1-3A26-42AF-859B-12FDDA58B178}" destId="{F867D6CC-5657-4E82-82C4-0E34E0C52CF2}" srcOrd="0" destOrd="0" presId="urn:microsoft.com/office/officeart/2005/8/layout/radial4"/>
    <dgm:cxn modelId="{26EE7710-0DEF-460C-A3AE-1C2B38F427BD}" type="presOf" srcId="{333FD317-5F98-4EB2-8C0F-481786FF97F0}" destId="{8E78D284-580F-4C43-B4A6-1EA662230B11}" srcOrd="0" destOrd="0" presId="urn:microsoft.com/office/officeart/2005/8/layout/radial4"/>
    <dgm:cxn modelId="{E155CAE2-76E9-4808-B7F5-96AAA8607AE1}" type="presOf" srcId="{1D15F066-888F-4ABE-8ACA-10738B7E0CF9}" destId="{C864337E-C084-40A2-9132-DAF672673A67}" srcOrd="0" destOrd="0" presId="urn:microsoft.com/office/officeart/2005/8/layout/radial4"/>
    <dgm:cxn modelId="{13C0CF34-3B6A-4FCA-93F4-6D5799D5CF97}" srcId="{87509027-AD94-46B5-92CD-9A6585AF7D4D}" destId="{47F879C3-621D-4889-B7BE-BE5B49865578}" srcOrd="0" destOrd="0" parTransId="{4E164382-C223-4CF4-A901-E406816AF118}" sibTransId="{9B7F38EA-2092-48A7-8150-BEAD56DDC7B7}"/>
    <dgm:cxn modelId="{057C2354-C1CB-491A-BDF0-348B40AB3891}" type="presOf" srcId="{13D5FF35-02A8-4FA0-B2D1-DDAE38BF8B00}" destId="{54612F4D-2FB3-4597-A6FF-EEF637C2C8B7}" srcOrd="0" destOrd="0" presId="urn:microsoft.com/office/officeart/2005/8/layout/radial4"/>
    <dgm:cxn modelId="{BF871A5C-1DA2-43EC-9B08-096502B2998C}" srcId="{47F879C3-621D-4889-B7BE-BE5B49865578}" destId="{1D15F066-888F-4ABE-8ACA-10738B7E0CF9}" srcOrd="3" destOrd="0" parTransId="{AC7D57F1-3A26-42AF-859B-12FDDA58B178}" sibTransId="{189440B0-2F40-477E-9B6D-670F2DEC3C2E}"/>
    <dgm:cxn modelId="{4A6263EC-D909-4D53-BE35-88467E849919}" type="presParOf" srcId="{4648131B-25FB-4C83-88AD-26644F86A465}" destId="{223B60DA-ACBE-4130-8D47-7BDAC08986B3}" srcOrd="0" destOrd="0" presId="urn:microsoft.com/office/officeart/2005/8/layout/radial4"/>
    <dgm:cxn modelId="{F3EFEE24-9A56-4F1C-A35F-F79D741B9C67}" type="presParOf" srcId="{4648131B-25FB-4C83-88AD-26644F86A465}" destId="{A44DE3CF-E4DF-41AE-9238-8ED9175E22B8}" srcOrd="1" destOrd="0" presId="urn:microsoft.com/office/officeart/2005/8/layout/radial4"/>
    <dgm:cxn modelId="{50A8CB74-AC40-4EC4-B533-8FE8E23B8B69}" type="presParOf" srcId="{4648131B-25FB-4C83-88AD-26644F86A465}" destId="{8E78D284-580F-4C43-B4A6-1EA662230B11}" srcOrd="2" destOrd="0" presId="urn:microsoft.com/office/officeart/2005/8/layout/radial4"/>
    <dgm:cxn modelId="{81425711-8BC4-452D-9EB5-44FF69C9F8A6}" type="presParOf" srcId="{4648131B-25FB-4C83-88AD-26644F86A465}" destId="{5CD2504A-0F7A-4595-AD16-CB05D88E53A3}" srcOrd="3" destOrd="0" presId="urn:microsoft.com/office/officeart/2005/8/layout/radial4"/>
    <dgm:cxn modelId="{87243024-5FA5-46A0-8C66-C97E4DADBF6C}" type="presParOf" srcId="{4648131B-25FB-4C83-88AD-26644F86A465}" destId="{EE2C9E78-10AD-412E-BFB5-70534A585828}" srcOrd="4" destOrd="0" presId="urn:microsoft.com/office/officeart/2005/8/layout/radial4"/>
    <dgm:cxn modelId="{2ED0AE0B-C0F2-42E5-81B0-5B9FA2FCA78A}" type="presParOf" srcId="{4648131B-25FB-4C83-88AD-26644F86A465}" destId="{3302F180-97F3-4390-8B70-0EF04EDAA6CC}" srcOrd="5" destOrd="0" presId="urn:microsoft.com/office/officeart/2005/8/layout/radial4"/>
    <dgm:cxn modelId="{0CC3B47C-69BB-4B0C-A08D-7C45A8D37BF6}" type="presParOf" srcId="{4648131B-25FB-4C83-88AD-26644F86A465}" destId="{E0D44DA6-842F-491C-B0AF-8505E9C89974}" srcOrd="6" destOrd="0" presId="urn:microsoft.com/office/officeart/2005/8/layout/radial4"/>
    <dgm:cxn modelId="{AC4BF3CE-9073-4070-A8CE-B5948468A957}" type="presParOf" srcId="{4648131B-25FB-4C83-88AD-26644F86A465}" destId="{F867D6CC-5657-4E82-82C4-0E34E0C52CF2}" srcOrd="7" destOrd="0" presId="urn:microsoft.com/office/officeart/2005/8/layout/radial4"/>
    <dgm:cxn modelId="{347F4704-BDB2-44E8-981A-5B6CCA5D083B}" type="presParOf" srcId="{4648131B-25FB-4C83-88AD-26644F86A465}" destId="{C864337E-C084-40A2-9132-DAF672673A67}" srcOrd="8" destOrd="0" presId="urn:microsoft.com/office/officeart/2005/8/layout/radial4"/>
    <dgm:cxn modelId="{CF43C6BE-37A1-4521-AFDD-87D26E6C948F}" type="presParOf" srcId="{4648131B-25FB-4C83-88AD-26644F86A465}" destId="{AA9F4957-42DD-4197-B299-957AB0D16F8E}" srcOrd="9" destOrd="0" presId="urn:microsoft.com/office/officeart/2005/8/layout/radial4"/>
    <dgm:cxn modelId="{961E54F4-6953-4B24-9C70-23C549885E67}" type="presParOf" srcId="{4648131B-25FB-4C83-88AD-26644F86A465}" destId="{15B2383D-295A-4424-854B-398C67E827A2}" srcOrd="10" destOrd="0" presId="urn:microsoft.com/office/officeart/2005/8/layout/radial4"/>
    <dgm:cxn modelId="{1098D8C4-A90D-40BE-B859-B6920F28053B}" type="presParOf" srcId="{4648131B-25FB-4C83-88AD-26644F86A465}" destId="{54612F4D-2FB3-4597-A6FF-EEF637C2C8B7}" srcOrd="11" destOrd="0" presId="urn:microsoft.com/office/officeart/2005/8/layout/radial4"/>
    <dgm:cxn modelId="{C241E251-1BBD-4297-A137-22B5F2021111}" type="presParOf" srcId="{4648131B-25FB-4C83-88AD-26644F86A465}" destId="{D8DB2F3E-CB57-415D-BBFE-A17C6AD9257E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9AAA78-F715-4C68-B7A6-8D74E4297A34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40CB19F7-83F0-40A7-8A32-8EA90F150154}">
      <dgm:prSet phldrT="[Metin]" custT="1"/>
      <dgm:spPr/>
      <dgm:t>
        <a:bodyPr/>
        <a:lstStyle/>
        <a:p>
          <a:r>
            <a:rPr lang="tr-TR" sz="16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Birinci Aşama Sınavı</a:t>
          </a:r>
        </a:p>
      </dgm:t>
    </dgm:pt>
    <dgm:pt modelId="{D9AC3879-4F71-466C-9302-1C78526895E0}" type="parTrans" cxnId="{7CD324C2-48BE-4EBD-8D5D-D211D7B25705}">
      <dgm:prSet/>
      <dgm:spPr/>
      <dgm:t>
        <a:bodyPr/>
        <a:lstStyle/>
        <a:p>
          <a:endParaRPr lang="tr-TR" sz="2800">
            <a:latin typeface="+mn-lt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14A3065-1D20-4C15-A06A-A71BA9C48CB9}" type="sibTrans" cxnId="{7CD324C2-48BE-4EBD-8D5D-D211D7B25705}">
      <dgm:prSet/>
      <dgm:spPr/>
      <dgm:t>
        <a:bodyPr/>
        <a:lstStyle/>
        <a:p>
          <a:endParaRPr lang="tr-TR" sz="2800">
            <a:latin typeface="+mn-lt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9BF8979-E1C4-4E49-8EFF-A50FEE3F53F7}">
      <dgm:prSet phldrT="[Metin]" custT="1"/>
      <dgm:spPr/>
      <dgm:t>
        <a:bodyPr/>
        <a:lstStyle/>
        <a:p>
          <a:r>
            <a:rPr lang="tr-TR" sz="18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Yaz</a:t>
          </a:r>
          <a:r>
            <a:rPr lang="tr-TR" sz="1800" baseline="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 Okulu</a:t>
          </a:r>
        </a:p>
      </dgm:t>
    </dgm:pt>
    <dgm:pt modelId="{02E17A29-3658-4AC9-93A4-21D5AF838D90}" type="parTrans" cxnId="{5ACED75B-EA1F-4D6E-9251-5CF9899F708D}">
      <dgm:prSet/>
      <dgm:spPr/>
      <dgm:t>
        <a:bodyPr/>
        <a:lstStyle/>
        <a:p>
          <a:endParaRPr lang="tr-TR" sz="2800">
            <a:latin typeface="+mn-lt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BCA105F-3194-494C-B392-15480D6B97BE}" type="sibTrans" cxnId="{5ACED75B-EA1F-4D6E-9251-5CF9899F708D}">
      <dgm:prSet/>
      <dgm:spPr/>
      <dgm:t>
        <a:bodyPr/>
        <a:lstStyle/>
        <a:p>
          <a:endParaRPr lang="tr-TR" sz="2800">
            <a:latin typeface="+mn-lt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912C363-C828-4605-AB00-989DC33A7169}">
      <dgm:prSet phldrT="[Metin]" custT="1"/>
      <dgm:spPr/>
      <dgm:t>
        <a:bodyPr/>
        <a:lstStyle/>
        <a:p>
          <a:r>
            <a:rPr lang="tr-TR" sz="16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İkinci Aşama Sınavı</a:t>
          </a:r>
        </a:p>
      </dgm:t>
    </dgm:pt>
    <dgm:pt modelId="{064B03B5-DA23-478B-BC30-CB032C5ED056}" type="parTrans" cxnId="{4E49503C-90C2-458A-B073-BEDCAFDD3D6A}">
      <dgm:prSet/>
      <dgm:spPr/>
      <dgm:t>
        <a:bodyPr/>
        <a:lstStyle/>
        <a:p>
          <a:endParaRPr lang="tr-TR" sz="2800">
            <a:latin typeface="+mn-lt"/>
          </a:endParaRPr>
        </a:p>
      </dgm:t>
    </dgm:pt>
    <dgm:pt modelId="{44978FA1-926C-4297-9A6C-0D152F1502B1}" type="sibTrans" cxnId="{4E49503C-90C2-458A-B073-BEDCAFDD3D6A}">
      <dgm:prSet/>
      <dgm:spPr/>
      <dgm:t>
        <a:bodyPr/>
        <a:lstStyle/>
        <a:p>
          <a:endParaRPr lang="tr-TR" sz="2800">
            <a:latin typeface="+mn-lt"/>
          </a:endParaRPr>
        </a:p>
      </dgm:t>
    </dgm:pt>
    <dgm:pt modelId="{DBB6DACD-ACB1-477F-AC99-B6EE2767434E}">
      <dgm:prSet phldrT="[Metin]" custT="1"/>
      <dgm:spPr/>
      <dgm:t>
        <a:bodyPr/>
        <a:lstStyle/>
        <a:p>
          <a:r>
            <a:rPr lang="tr-TR" sz="18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Kış Okulu</a:t>
          </a:r>
        </a:p>
      </dgm:t>
    </dgm:pt>
    <dgm:pt modelId="{139D1896-CEF1-4715-A5D6-C025551A0A12}" type="parTrans" cxnId="{EBB4F3DD-0F09-4529-BA08-661D762DDA4E}">
      <dgm:prSet/>
      <dgm:spPr/>
      <dgm:t>
        <a:bodyPr/>
        <a:lstStyle/>
        <a:p>
          <a:endParaRPr lang="tr-TR" sz="2800">
            <a:latin typeface="+mn-lt"/>
          </a:endParaRPr>
        </a:p>
      </dgm:t>
    </dgm:pt>
    <dgm:pt modelId="{A459E022-B489-4123-93DF-824680887A48}" type="sibTrans" cxnId="{EBB4F3DD-0F09-4529-BA08-661D762DDA4E}">
      <dgm:prSet/>
      <dgm:spPr/>
      <dgm:t>
        <a:bodyPr/>
        <a:lstStyle/>
        <a:p>
          <a:endParaRPr lang="tr-TR" sz="2800">
            <a:latin typeface="+mn-lt"/>
          </a:endParaRPr>
        </a:p>
      </dgm:t>
    </dgm:pt>
    <dgm:pt modelId="{AE5F9A67-9F26-45F7-94A1-290943B36E11}">
      <dgm:prSet phldrT="[Metin]" custT="1"/>
      <dgm:spPr/>
      <dgm:t>
        <a:bodyPr/>
        <a:lstStyle/>
        <a:p>
          <a:r>
            <a:rPr lang="tr-TR" sz="1600" dirty="0" smtClean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Takım </a:t>
          </a:r>
          <a:r>
            <a:rPr lang="tr-TR" sz="16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Seçme Sınavları ve Kampları</a:t>
          </a:r>
        </a:p>
      </dgm:t>
    </dgm:pt>
    <dgm:pt modelId="{60DE19D3-6FE7-4355-AFDE-E9E03BC278C2}" type="parTrans" cxnId="{D4A7E1F2-3675-4962-9353-0E804C27033F}">
      <dgm:prSet/>
      <dgm:spPr/>
      <dgm:t>
        <a:bodyPr/>
        <a:lstStyle/>
        <a:p>
          <a:endParaRPr lang="tr-TR" sz="2800">
            <a:latin typeface="+mn-lt"/>
          </a:endParaRPr>
        </a:p>
      </dgm:t>
    </dgm:pt>
    <dgm:pt modelId="{1FFBAEE0-9151-422E-A515-6DC62AF0BA90}" type="sibTrans" cxnId="{D4A7E1F2-3675-4962-9353-0E804C27033F}">
      <dgm:prSet/>
      <dgm:spPr/>
      <dgm:t>
        <a:bodyPr/>
        <a:lstStyle/>
        <a:p>
          <a:endParaRPr lang="tr-TR" sz="2800">
            <a:latin typeface="+mn-lt"/>
          </a:endParaRPr>
        </a:p>
      </dgm:t>
    </dgm:pt>
    <dgm:pt modelId="{037103F5-CA8A-40D3-AF4D-E66CE7861F15}">
      <dgm:prSet phldrT="[Metin]" custT="1"/>
      <dgm:spPr/>
      <dgm:t>
        <a:bodyPr/>
        <a:lstStyle/>
        <a:p>
          <a:r>
            <a:rPr lang="tr-TR" sz="14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Uluslararası Olimpiyatlara Katılım</a:t>
          </a:r>
        </a:p>
      </dgm:t>
    </dgm:pt>
    <dgm:pt modelId="{2433CF7D-1B42-49A3-B234-5118FF777C61}" type="parTrans" cxnId="{D01C4BE3-06F0-4DBA-B0EB-06143639E5D2}">
      <dgm:prSet/>
      <dgm:spPr/>
      <dgm:t>
        <a:bodyPr/>
        <a:lstStyle/>
        <a:p>
          <a:endParaRPr lang="tr-TR" sz="2800">
            <a:latin typeface="+mn-lt"/>
          </a:endParaRPr>
        </a:p>
      </dgm:t>
    </dgm:pt>
    <dgm:pt modelId="{25CBC185-60D3-4229-B5D0-65E2FEA08F85}" type="sibTrans" cxnId="{D01C4BE3-06F0-4DBA-B0EB-06143639E5D2}">
      <dgm:prSet/>
      <dgm:spPr/>
      <dgm:t>
        <a:bodyPr/>
        <a:lstStyle/>
        <a:p>
          <a:endParaRPr lang="tr-TR" sz="2800">
            <a:latin typeface="+mn-lt"/>
          </a:endParaRPr>
        </a:p>
      </dgm:t>
    </dgm:pt>
    <dgm:pt modelId="{C20FD72F-4090-4AEE-A7A0-0EA64C38442E}" type="pres">
      <dgm:prSet presAssocID="{B99AAA78-F715-4C68-B7A6-8D74E4297A3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3976706-355B-4437-BA76-32CACF2C9560}" type="pres">
      <dgm:prSet presAssocID="{40CB19F7-83F0-40A7-8A32-8EA90F150154}" presName="parTxOnly" presStyleLbl="node1" presStyleIdx="0" presStyleCnt="6" custScaleY="1155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897D52-E247-4527-8B5B-902020E74FD9}" type="pres">
      <dgm:prSet presAssocID="{614A3065-1D20-4C15-A06A-A71BA9C48CB9}" presName="parTxOnlySpace" presStyleCnt="0"/>
      <dgm:spPr/>
    </dgm:pt>
    <dgm:pt modelId="{D3DB6295-9435-493A-B066-D485FC0AADC6}" type="pres">
      <dgm:prSet presAssocID="{D9BF8979-E1C4-4E49-8EFF-A50FEE3F53F7}" presName="parTxOnly" presStyleLbl="node1" presStyleIdx="1" presStyleCnt="6" custScaleY="1155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5F3611E-07A5-49E6-8FE7-112BD8935D05}" type="pres">
      <dgm:prSet presAssocID="{ABCA105F-3194-494C-B392-15480D6B97BE}" presName="parTxOnlySpace" presStyleCnt="0"/>
      <dgm:spPr/>
    </dgm:pt>
    <dgm:pt modelId="{0A8BC800-9E95-45C0-9A45-DD98F197BE49}" type="pres">
      <dgm:prSet presAssocID="{6912C363-C828-4605-AB00-989DC33A7169}" presName="parTxOnly" presStyleLbl="node1" presStyleIdx="2" presStyleCnt="6" custScaleY="1155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AF9EE5-998B-4D9E-8481-A7CEF5506DD1}" type="pres">
      <dgm:prSet presAssocID="{44978FA1-926C-4297-9A6C-0D152F1502B1}" presName="parTxOnlySpace" presStyleCnt="0"/>
      <dgm:spPr/>
    </dgm:pt>
    <dgm:pt modelId="{B6BA73CB-8A18-4393-B83A-3F81B817ACEA}" type="pres">
      <dgm:prSet presAssocID="{DBB6DACD-ACB1-477F-AC99-B6EE2767434E}" presName="parTxOnly" presStyleLbl="node1" presStyleIdx="3" presStyleCnt="6" custScaleY="1155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D4C4F7-C743-4BB8-B721-785F802CE3FC}" type="pres">
      <dgm:prSet presAssocID="{A459E022-B489-4123-93DF-824680887A48}" presName="parTxOnlySpace" presStyleCnt="0"/>
      <dgm:spPr/>
    </dgm:pt>
    <dgm:pt modelId="{4AFB55BB-B764-461B-BC39-EAAFAE0382B6}" type="pres">
      <dgm:prSet presAssocID="{AE5F9A67-9F26-45F7-94A1-290943B36E11}" presName="parTxOnly" presStyleLbl="node1" presStyleIdx="4" presStyleCnt="6" custScaleX="149435" custScaleY="115531" custLinFactNeighborX="-12153" custLinFactNeighborY="2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1C4EBAB-7366-4681-AC32-940C6C6179DC}" type="pres">
      <dgm:prSet presAssocID="{1FFBAEE0-9151-422E-A515-6DC62AF0BA90}" presName="parTxOnlySpace" presStyleCnt="0"/>
      <dgm:spPr/>
    </dgm:pt>
    <dgm:pt modelId="{F4BB2E6C-A5F3-4E53-A6E3-2BD04017371B}" type="pres">
      <dgm:prSet presAssocID="{037103F5-CA8A-40D3-AF4D-E66CE7861F15}" presName="parTxOnly" presStyleLbl="node1" presStyleIdx="5" presStyleCnt="6" custScaleY="1155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FEBE43B-54F0-4B6E-8FA9-F40B3DC7F311}" type="presOf" srcId="{40CB19F7-83F0-40A7-8A32-8EA90F150154}" destId="{83976706-355B-4437-BA76-32CACF2C9560}" srcOrd="0" destOrd="0" presId="urn:microsoft.com/office/officeart/2005/8/layout/chevron1"/>
    <dgm:cxn modelId="{A19669A6-34D3-4724-B7D8-A54F6DEEEB5D}" type="presOf" srcId="{DBB6DACD-ACB1-477F-AC99-B6EE2767434E}" destId="{B6BA73CB-8A18-4393-B83A-3F81B817ACEA}" srcOrd="0" destOrd="0" presId="urn:microsoft.com/office/officeart/2005/8/layout/chevron1"/>
    <dgm:cxn modelId="{5ACED75B-EA1F-4D6E-9251-5CF9899F708D}" srcId="{B99AAA78-F715-4C68-B7A6-8D74E4297A34}" destId="{D9BF8979-E1C4-4E49-8EFF-A50FEE3F53F7}" srcOrd="1" destOrd="0" parTransId="{02E17A29-3658-4AC9-93A4-21D5AF838D90}" sibTransId="{ABCA105F-3194-494C-B392-15480D6B97BE}"/>
    <dgm:cxn modelId="{4E49503C-90C2-458A-B073-BEDCAFDD3D6A}" srcId="{B99AAA78-F715-4C68-B7A6-8D74E4297A34}" destId="{6912C363-C828-4605-AB00-989DC33A7169}" srcOrd="2" destOrd="0" parTransId="{064B03B5-DA23-478B-BC30-CB032C5ED056}" sibTransId="{44978FA1-926C-4297-9A6C-0D152F1502B1}"/>
    <dgm:cxn modelId="{BE854FCD-2D6A-4A0B-8F47-D240906370B1}" type="presOf" srcId="{B99AAA78-F715-4C68-B7A6-8D74E4297A34}" destId="{C20FD72F-4090-4AEE-A7A0-0EA64C38442E}" srcOrd="0" destOrd="0" presId="urn:microsoft.com/office/officeart/2005/8/layout/chevron1"/>
    <dgm:cxn modelId="{D01C4BE3-06F0-4DBA-B0EB-06143639E5D2}" srcId="{B99AAA78-F715-4C68-B7A6-8D74E4297A34}" destId="{037103F5-CA8A-40D3-AF4D-E66CE7861F15}" srcOrd="5" destOrd="0" parTransId="{2433CF7D-1B42-49A3-B234-5118FF777C61}" sibTransId="{25CBC185-60D3-4229-B5D0-65E2FEA08F85}"/>
    <dgm:cxn modelId="{845DFA13-2DA5-4161-8778-4FCEB2081C92}" type="presOf" srcId="{037103F5-CA8A-40D3-AF4D-E66CE7861F15}" destId="{F4BB2E6C-A5F3-4E53-A6E3-2BD04017371B}" srcOrd="0" destOrd="0" presId="urn:microsoft.com/office/officeart/2005/8/layout/chevron1"/>
    <dgm:cxn modelId="{7CD324C2-48BE-4EBD-8D5D-D211D7B25705}" srcId="{B99AAA78-F715-4C68-B7A6-8D74E4297A34}" destId="{40CB19F7-83F0-40A7-8A32-8EA90F150154}" srcOrd="0" destOrd="0" parTransId="{D9AC3879-4F71-466C-9302-1C78526895E0}" sibTransId="{614A3065-1D20-4C15-A06A-A71BA9C48CB9}"/>
    <dgm:cxn modelId="{323BF1D0-911A-463B-BD4D-C76201AE015D}" type="presOf" srcId="{AE5F9A67-9F26-45F7-94A1-290943B36E11}" destId="{4AFB55BB-B764-461B-BC39-EAAFAE0382B6}" srcOrd="0" destOrd="0" presId="urn:microsoft.com/office/officeart/2005/8/layout/chevron1"/>
    <dgm:cxn modelId="{21F8CFBB-657A-473D-AE46-E2E52904871E}" type="presOf" srcId="{D9BF8979-E1C4-4E49-8EFF-A50FEE3F53F7}" destId="{D3DB6295-9435-493A-B066-D485FC0AADC6}" srcOrd="0" destOrd="0" presId="urn:microsoft.com/office/officeart/2005/8/layout/chevron1"/>
    <dgm:cxn modelId="{D4A7E1F2-3675-4962-9353-0E804C27033F}" srcId="{B99AAA78-F715-4C68-B7A6-8D74E4297A34}" destId="{AE5F9A67-9F26-45F7-94A1-290943B36E11}" srcOrd="4" destOrd="0" parTransId="{60DE19D3-6FE7-4355-AFDE-E9E03BC278C2}" sibTransId="{1FFBAEE0-9151-422E-A515-6DC62AF0BA90}"/>
    <dgm:cxn modelId="{EBB4F3DD-0F09-4529-BA08-661D762DDA4E}" srcId="{B99AAA78-F715-4C68-B7A6-8D74E4297A34}" destId="{DBB6DACD-ACB1-477F-AC99-B6EE2767434E}" srcOrd="3" destOrd="0" parTransId="{139D1896-CEF1-4715-A5D6-C025551A0A12}" sibTransId="{A459E022-B489-4123-93DF-824680887A48}"/>
    <dgm:cxn modelId="{99D4E8FD-13C5-4905-B0E4-3CD924311B81}" type="presOf" srcId="{6912C363-C828-4605-AB00-989DC33A7169}" destId="{0A8BC800-9E95-45C0-9A45-DD98F197BE49}" srcOrd="0" destOrd="0" presId="urn:microsoft.com/office/officeart/2005/8/layout/chevron1"/>
    <dgm:cxn modelId="{F75B0305-6015-4CBF-B9D4-93A40CA0A796}" type="presParOf" srcId="{C20FD72F-4090-4AEE-A7A0-0EA64C38442E}" destId="{83976706-355B-4437-BA76-32CACF2C9560}" srcOrd="0" destOrd="0" presId="urn:microsoft.com/office/officeart/2005/8/layout/chevron1"/>
    <dgm:cxn modelId="{7D831EA6-DA3E-4789-848E-837F0C735896}" type="presParOf" srcId="{C20FD72F-4090-4AEE-A7A0-0EA64C38442E}" destId="{EB897D52-E247-4527-8B5B-902020E74FD9}" srcOrd="1" destOrd="0" presId="urn:microsoft.com/office/officeart/2005/8/layout/chevron1"/>
    <dgm:cxn modelId="{30B33793-E37F-44EA-AC91-44DF7EC39757}" type="presParOf" srcId="{C20FD72F-4090-4AEE-A7A0-0EA64C38442E}" destId="{D3DB6295-9435-493A-B066-D485FC0AADC6}" srcOrd="2" destOrd="0" presId="urn:microsoft.com/office/officeart/2005/8/layout/chevron1"/>
    <dgm:cxn modelId="{FB6B7DC9-EC4D-4CBC-BCE0-07C2D35AF9BB}" type="presParOf" srcId="{C20FD72F-4090-4AEE-A7A0-0EA64C38442E}" destId="{95F3611E-07A5-49E6-8FE7-112BD8935D05}" srcOrd="3" destOrd="0" presId="urn:microsoft.com/office/officeart/2005/8/layout/chevron1"/>
    <dgm:cxn modelId="{4A8CEFB8-192D-4D46-973B-2592C98FF328}" type="presParOf" srcId="{C20FD72F-4090-4AEE-A7A0-0EA64C38442E}" destId="{0A8BC800-9E95-45C0-9A45-DD98F197BE49}" srcOrd="4" destOrd="0" presId="urn:microsoft.com/office/officeart/2005/8/layout/chevron1"/>
    <dgm:cxn modelId="{C4323B93-4326-485E-BFB4-94C8D2EE917C}" type="presParOf" srcId="{C20FD72F-4090-4AEE-A7A0-0EA64C38442E}" destId="{A2AF9EE5-998B-4D9E-8481-A7CEF5506DD1}" srcOrd="5" destOrd="0" presId="urn:microsoft.com/office/officeart/2005/8/layout/chevron1"/>
    <dgm:cxn modelId="{B04A3E3E-A6D7-4C9E-9C96-C8A8D255004A}" type="presParOf" srcId="{C20FD72F-4090-4AEE-A7A0-0EA64C38442E}" destId="{B6BA73CB-8A18-4393-B83A-3F81B817ACEA}" srcOrd="6" destOrd="0" presId="urn:microsoft.com/office/officeart/2005/8/layout/chevron1"/>
    <dgm:cxn modelId="{AF7572E2-A4A0-45FB-996B-BF235EF8E1AE}" type="presParOf" srcId="{C20FD72F-4090-4AEE-A7A0-0EA64C38442E}" destId="{9DD4C4F7-C743-4BB8-B721-785F802CE3FC}" srcOrd="7" destOrd="0" presId="urn:microsoft.com/office/officeart/2005/8/layout/chevron1"/>
    <dgm:cxn modelId="{1773B70C-A9E9-441C-9863-E6025F7C01F5}" type="presParOf" srcId="{C20FD72F-4090-4AEE-A7A0-0EA64C38442E}" destId="{4AFB55BB-B764-461B-BC39-EAAFAE0382B6}" srcOrd="8" destOrd="0" presId="urn:microsoft.com/office/officeart/2005/8/layout/chevron1"/>
    <dgm:cxn modelId="{6E8173D2-78AD-4FC7-8BE7-B39DCC2F2AA0}" type="presParOf" srcId="{C20FD72F-4090-4AEE-A7A0-0EA64C38442E}" destId="{31C4EBAB-7366-4681-AC32-940C6C6179DC}" srcOrd="9" destOrd="0" presId="urn:microsoft.com/office/officeart/2005/8/layout/chevron1"/>
    <dgm:cxn modelId="{0D5A91ED-269A-4CCF-96BC-643CF261C4AC}" type="presParOf" srcId="{C20FD72F-4090-4AEE-A7A0-0EA64C38442E}" destId="{F4BB2E6C-A5F3-4E53-A6E3-2BD04017371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9AAA78-F715-4C68-B7A6-8D74E4297A34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D9BF8979-E1C4-4E49-8EFF-A50FEE3F53F7}">
      <dgm:prSet phldrT="[Metin]" custT="1"/>
      <dgm:spPr/>
      <dgm:t>
        <a:bodyPr/>
        <a:lstStyle/>
        <a:p>
          <a:r>
            <a:rPr lang="tr-TR" sz="2000" b="1" dirty="0" smtClean="0">
              <a:latin typeface="+mj-lt"/>
              <a:ea typeface="Lato" panose="020F0502020204030203" pitchFamily="34" charset="0"/>
              <a:cs typeface="Lato" panose="020F0502020204030203" pitchFamily="34" charset="0"/>
            </a:rPr>
            <a:t>Ortaokul 5,6,7,8, Lise Hazırlık,9,10 ve 11. Sınıf  Öğrencileri</a:t>
          </a:r>
          <a:endParaRPr lang="tr-TR" sz="2000" b="1" dirty="0">
            <a:latin typeface="+mj-lt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2E17A29-3658-4AC9-93A4-21D5AF838D90}" type="parTrans" cxnId="{5ACED75B-EA1F-4D6E-9251-5CF9899F708D}">
      <dgm:prSet/>
      <dgm:spPr/>
      <dgm:t>
        <a:bodyPr/>
        <a:lstStyle/>
        <a:p>
          <a:endParaRPr lang="tr-TR" sz="3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BCA105F-3194-494C-B392-15480D6B97BE}" type="sibTrans" cxnId="{5ACED75B-EA1F-4D6E-9251-5CF9899F708D}">
      <dgm:prSet/>
      <dgm:spPr/>
      <dgm:t>
        <a:bodyPr/>
        <a:lstStyle/>
        <a:p>
          <a:endParaRPr lang="tr-TR" sz="3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4A63CAC-EC24-4D61-AA92-75685ECB9E1B}" type="pres">
      <dgm:prSet presAssocID="{B99AAA78-F715-4C68-B7A6-8D74E4297A34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6F01BFAB-F68C-4E4D-B3FC-F729E1815656}" type="pres">
      <dgm:prSet presAssocID="{D9BF8979-E1C4-4E49-8EFF-A50FEE3F53F7}" presName="Accent1" presStyleCnt="0"/>
      <dgm:spPr/>
    </dgm:pt>
    <dgm:pt modelId="{349E2F1A-5B46-48DF-A134-D7B270B9C7D3}" type="pres">
      <dgm:prSet presAssocID="{D9BF8979-E1C4-4E49-8EFF-A50FEE3F53F7}" presName="Accent" presStyleLbl="node1" presStyleIdx="0" presStyleCnt="1" custScaleX="135519" custScaleY="113426"/>
      <dgm:spPr/>
    </dgm:pt>
    <dgm:pt modelId="{AE444C11-312A-42BF-A87C-44162677C295}" type="pres">
      <dgm:prSet presAssocID="{D9BF8979-E1C4-4E49-8EFF-A50FEE3F53F7}" presName="Parent1" presStyleLbl="revTx" presStyleIdx="0" presStyleCnt="1" custScaleX="133495" custScaleY="1395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058CAE3-A150-4A3F-B572-C137C28AF939}" type="presOf" srcId="{B99AAA78-F715-4C68-B7A6-8D74E4297A34}" destId="{34A63CAC-EC24-4D61-AA92-75685ECB9E1B}" srcOrd="0" destOrd="0" presId="urn:microsoft.com/office/officeart/2009/layout/CircleArrowProcess"/>
    <dgm:cxn modelId="{261F38E7-D5AB-4B41-BE20-CD70E6A6C098}" type="presOf" srcId="{D9BF8979-E1C4-4E49-8EFF-A50FEE3F53F7}" destId="{AE444C11-312A-42BF-A87C-44162677C295}" srcOrd="0" destOrd="0" presId="urn:microsoft.com/office/officeart/2009/layout/CircleArrowProcess"/>
    <dgm:cxn modelId="{5ACED75B-EA1F-4D6E-9251-5CF9899F708D}" srcId="{B99AAA78-F715-4C68-B7A6-8D74E4297A34}" destId="{D9BF8979-E1C4-4E49-8EFF-A50FEE3F53F7}" srcOrd="0" destOrd="0" parTransId="{02E17A29-3658-4AC9-93A4-21D5AF838D90}" sibTransId="{ABCA105F-3194-494C-B392-15480D6B97BE}"/>
    <dgm:cxn modelId="{932D18C2-A3FC-4D43-855E-5FAC23884504}" type="presParOf" srcId="{34A63CAC-EC24-4D61-AA92-75685ECB9E1B}" destId="{6F01BFAB-F68C-4E4D-B3FC-F729E1815656}" srcOrd="0" destOrd="0" presId="urn:microsoft.com/office/officeart/2009/layout/CircleArrowProcess"/>
    <dgm:cxn modelId="{796C403C-CBD7-4243-B866-17B2BB896EF4}" type="presParOf" srcId="{6F01BFAB-F68C-4E4D-B3FC-F729E1815656}" destId="{349E2F1A-5B46-48DF-A134-D7B270B9C7D3}" srcOrd="0" destOrd="0" presId="urn:microsoft.com/office/officeart/2009/layout/CircleArrowProcess"/>
    <dgm:cxn modelId="{8BDF467F-D908-404A-BE83-5EFA7CD57008}" type="presParOf" srcId="{34A63CAC-EC24-4D61-AA92-75685ECB9E1B}" destId="{AE444C11-312A-42BF-A87C-44162677C295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9AAA78-F715-4C68-B7A6-8D74E4297A34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D9BF8979-E1C4-4E49-8EFF-A50FEE3F53F7}">
      <dgm:prSet phldrT="[Metin]" custT="1"/>
      <dgm:spPr/>
      <dgm:t>
        <a:bodyPr/>
        <a:lstStyle/>
        <a:p>
          <a:r>
            <a:rPr lang="tr-TR" sz="1600" b="1" dirty="0" smtClean="0">
              <a:latin typeface="+mj-lt"/>
            </a:rPr>
            <a:t>T.C. Milli Eğitim Bakanlığı’na bağlı okullarda öğretmen</a:t>
          </a:r>
          <a:endParaRPr lang="tr-TR" sz="1600" b="1" dirty="0">
            <a:latin typeface="+mj-lt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2E17A29-3658-4AC9-93A4-21D5AF838D90}" type="parTrans" cxnId="{5ACED75B-EA1F-4D6E-9251-5CF9899F708D}">
      <dgm:prSet/>
      <dgm:spPr/>
      <dgm:t>
        <a:bodyPr/>
        <a:lstStyle/>
        <a:p>
          <a:endParaRPr lang="tr-TR" sz="3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BCA105F-3194-494C-B392-15480D6B97BE}" type="sibTrans" cxnId="{5ACED75B-EA1F-4D6E-9251-5CF9899F708D}">
      <dgm:prSet/>
      <dgm:spPr/>
      <dgm:t>
        <a:bodyPr/>
        <a:lstStyle/>
        <a:p>
          <a:endParaRPr lang="tr-TR" sz="3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4A63CAC-EC24-4D61-AA92-75685ECB9E1B}" type="pres">
      <dgm:prSet presAssocID="{B99AAA78-F715-4C68-B7A6-8D74E4297A34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CC1641D7-1F43-4324-96C8-4130E4E698B4}" type="pres">
      <dgm:prSet presAssocID="{D9BF8979-E1C4-4E49-8EFF-A50FEE3F53F7}" presName="Accent1" presStyleCnt="0"/>
      <dgm:spPr/>
    </dgm:pt>
    <dgm:pt modelId="{349E2F1A-5B46-48DF-A134-D7B270B9C7D3}" type="pres">
      <dgm:prSet presAssocID="{D9BF8979-E1C4-4E49-8EFF-A50FEE3F53F7}" presName="Accent" presStyleLbl="node1" presStyleIdx="0" presStyleCnt="1" custScaleX="112505" custScaleY="99947"/>
      <dgm:spPr/>
    </dgm:pt>
    <dgm:pt modelId="{A2C01BF8-ACC7-48CB-B952-F7BCB91764E2}" type="pres">
      <dgm:prSet presAssocID="{D9BF8979-E1C4-4E49-8EFF-A50FEE3F53F7}" presName="Parent1" presStyleLbl="revTx" presStyleIdx="0" presStyleCnt="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058CAE3-A150-4A3F-B572-C137C28AF939}" type="presOf" srcId="{B99AAA78-F715-4C68-B7A6-8D74E4297A34}" destId="{34A63CAC-EC24-4D61-AA92-75685ECB9E1B}" srcOrd="0" destOrd="0" presId="urn:microsoft.com/office/officeart/2009/layout/CircleArrowProcess"/>
    <dgm:cxn modelId="{5ACED75B-EA1F-4D6E-9251-5CF9899F708D}" srcId="{B99AAA78-F715-4C68-B7A6-8D74E4297A34}" destId="{D9BF8979-E1C4-4E49-8EFF-A50FEE3F53F7}" srcOrd="0" destOrd="0" parTransId="{02E17A29-3658-4AC9-93A4-21D5AF838D90}" sibTransId="{ABCA105F-3194-494C-B392-15480D6B97BE}"/>
    <dgm:cxn modelId="{604D27EC-A9A9-4C0D-8835-C946D048BCA7}" type="presOf" srcId="{D9BF8979-E1C4-4E49-8EFF-A50FEE3F53F7}" destId="{A2C01BF8-ACC7-48CB-B952-F7BCB91764E2}" srcOrd="0" destOrd="0" presId="urn:microsoft.com/office/officeart/2009/layout/CircleArrowProcess"/>
    <dgm:cxn modelId="{B255B2A0-F2F5-491A-9DFA-AA1CDC5FC882}" type="presParOf" srcId="{34A63CAC-EC24-4D61-AA92-75685ECB9E1B}" destId="{CC1641D7-1F43-4324-96C8-4130E4E698B4}" srcOrd="0" destOrd="0" presId="urn:microsoft.com/office/officeart/2009/layout/CircleArrowProcess"/>
    <dgm:cxn modelId="{A5107701-1FB8-4B07-AFD5-73983B8210F6}" type="presParOf" srcId="{CC1641D7-1F43-4324-96C8-4130E4E698B4}" destId="{349E2F1A-5B46-48DF-A134-D7B270B9C7D3}" srcOrd="0" destOrd="0" presId="urn:microsoft.com/office/officeart/2009/layout/CircleArrowProcess"/>
    <dgm:cxn modelId="{CD815C67-F567-4923-A81F-2D1404C46B77}" type="presParOf" srcId="{34A63CAC-EC24-4D61-AA92-75685ECB9E1B}" destId="{A2C01BF8-ACC7-48CB-B952-F7BCB91764E2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99AAA78-F715-4C68-B7A6-8D74E4297A34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40CB19F7-83F0-40A7-8A32-8EA90F150154}">
      <dgm:prSet phldrT="[Metin]" custT="1"/>
      <dgm:spPr/>
      <dgm:t>
        <a:bodyPr/>
        <a:lstStyle/>
        <a:p>
          <a:r>
            <a:rPr lang="tr-TR" sz="18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Birinci Aşama Sınavı</a:t>
          </a:r>
        </a:p>
      </dgm:t>
    </dgm:pt>
    <dgm:pt modelId="{D9AC3879-4F71-466C-9302-1C78526895E0}" type="parTrans" cxnId="{7CD324C2-48BE-4EBD-8D5D-D211D7B25705}">
      <dgm:prSet/>
      <dgm:spPr/>
      <dgm:t>
        <a:bodyPr/>
        <a:lstStyle/>
        <a:p>
          <a:endParaRPr lang="tr-TR" sz="2800">
            <a:latin typeface="+mn-lt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14A3065-1D20-4C15-A06A-A71BA9C48CB9}" type="sibTrans" cxnId="{7CD324C2-48BE-4EBD-8D5D-D211D7B25705}">
      <dgm:prSet/>
      <dgm:spPr/>
      <dgm:t>
        <a:bodyPr/>
        <a:lstStyle/>
        <a:p>
          <a:endParaRPr lang="tr-TR" sz="2800">
            <a:latin typeface="+mn-lt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9BF8979-E1C4-4E49-8EFF-A50FEE3F53F7}">
      <dgm:prSet phldrT="[Metin]" custT="1"/>
      <dgm:spPr/>
      <dgm:t>
        <a:bodyPr/>
        <a:lstStyle/>
        <a:p>
          <a:r>
            <a:rPr lang="tr-TR" sz="1800" dirty="0" smtClean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Eğitim-1</a:t>
          </a:r>
          <a:endParaRPr lang="tr-TR" sz="1800" baseline="0" dirty="0">
            <a:latin typeface="+mn-lt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2E17A29-3658-4AC9-93A4-21D5AF838D90}" type="parTrans" cxnId="{5ACED75B-EA1F-4D6E-9251-5CF9899F708D}">
      <dgm:prSet/>
      <dgm:spPr/>
      <dgm:t>
        <a:bodyPr/>
        <a:lstStyle/>
        <a:p>
          <a:endParaRPr lang="tr-TR" sz="2800">
            <a:latin typeface="+mn-lt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BCA105F-3194-494C-B392-15480D6B97BE}" type="sibTrans" cxnId="{5ACED75B-EA1F-4D6E-9251-5CF9899F708D}">
      <dgm:prSet/>
      <dgm:spPr/>
      <dgm:t>
        <a:bodyPr/>
        <a:lstStyle/>
        <a:p>
          <a:endParaRPr lang="tr-TR" sz="2800">
            <a:latin typeface="+mn-lt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BB6DACD-ACB1-477F-AC99-B6EE2767434E}">
      <dgm:prSet phldrT="[Metin]" custT="1"/>
      <dgm:spPr/>
      <dgm:t>
        <a:bodyPr/>
        <a:lstStyle/>
        <a:p>
          <a:r>
            <a:rPr lang="tr-TR" sz="1800" dirty="0" smtClean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Eğitim-2</a:t>
          </a:r>
        </a:p>
      </dgm:t>
    </dgm:pt>
    <dgm:pt modelId="{139D1896-CEF1-4715-A5D6-C025551A0A12}" type="parTrans" cxnId="{EBB4F3DD-0F09-4529-BA08-661D762DDA4E}">
      <dgm:prSet/>
      <dgm:spPr/>
      <dgm:t>
        <a:bodyPr/>
        <a:lstStyle/>
        <a:p>
          <a:endParaRPr lang="tr-TR" sz="2800">
            <a:latin typeface="+mn-lt"/>
          </a:endParaRPr>
        </a:p>
      </dgm:t>
    </dgm:pt>
    <dgm:pt modelId="{A459E022-B489-4123-93DF-824680887A48}" type="sibTrans" cxnId="{EBB4F3DD-0F09-4529-BA08-661D762DDA4E}">
      <dgm:prSet/>
      <dgm:spPr/>
      <dgm:t>
        <a:bodyPr/>
        <a:lstStyle/>
        <a:p>
          <a:endParaRPr lang="tr-TR" sz="2800">
            <a:latin typeface="+mn-lt"/>
          </a:endParaRPr>
        </a:p>
      </dgm:t>
    </dgm:pt>
    <dgm:pt modelId="{AE5F9A67-9F26-45F7-94A1-290943B36E11}">
      <dgm:prSet phldrT="[Metin]" custT="1"/>
      <dgm:spPr/>
      <dgm:t>
        <a:bodyPr/>
        <a:lstStyle/>
        <a:p>
          <a:r>
            <a:rPr lang="tr-TR" sz="1800" dirty="0" smtClean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Eğitmen Sertifika Sınavı</a:t>
          </a:r>
          <a:endParaRPr lang="tr-TR" sz="1800" dirty="0">
            <a:latin typeface="+mn-lt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0DE19D3-6FE7-4355-AFDE-E9E03BC278C2}" type="parTrans" cxnId="{D4A7E1F2-3675-4962-9353-0E804C27033F}">
      <dgm:prSet/>
      <dgm:spPr/>
      <dgm:t>
        <a:bodyPr/>
        <a:lstStyle/>
        <a:p>
          <a:endParaRPr lang="tr-TR" sz="2800">
            <a:latin typeface="+mn-lt"/>
          </a:endParaRPr>
        </a:p>
      </dgm:t>
    </dgm:pt>
    <dgm:pt modelId="{1FFBAEE0-9151-422E-A515-6DC62AF0BA90}" type="sibTrans" cxnId="{D4A7E1F2-3675-4962-9353-0E804C27033F}">
      <dgm:prSet/>
      <dgm:spPr/>
      <dgm:t>
        <a:bodyPr/>
        <a:lstStyle/>
        <a:p>
          <a:endParaRPr lang="tr-TR" sz="2800">
            <a:latin typeface="+mn-lt"/>
          </a:endParaRPr>
        </a:p>
      </dgm:t>
    </dgm:pt>
    <dgm:pt modelId="{C20FD72F-4090-4AEE-A7A0-0EA64C38442E}" type="pres">
      <dgm:prSet presAssocID="{B99AAA78-F715-4C68-B7A6-8D74E4297A3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3976706-355B-4437-BA76-32CACF2C9560}" type="pres">
      <dgm:prSet presAssocID="{40CB19F7-83F0-40A7-8A32-8EA90F150154}" presName="parTxOnly" presStyleLbl="node1" presStyleIdx="0" presStyleCnt="4" custScaleY="1155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897D52-E247-4527-8B5B-902020E74FD9}" type="pres">
      <dgm:prSet presAssocID="{614A3065-1D20-4C15-A06A-A71BA9C48CB9}" presName="parTxOnlySpace" presStyleCnt="0"/>
      <dgm:spPr/>
    </dgm:pt>
    <dgm:pt modelId="{D3DB6295-9435-493A-B066-D485FC0AADC6}" type="pres">
      <dgm:prSet presAssocID="{D9BF8979-E1C4-4E49-8EFF-A50FEE3F53F7}" presName="parTxOnly" presStyleLbl="node1" presStyleIdx="1" presStyleCnt="4" custScaleY="1155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5F3611E-07A5-49E6-8FE7-112BD8935D05}" type="pres">
      <dgm:prSet presAssocID="{ABCA105F-3194-494C-B392-15480D6B97BE}" presName="parTxOnlySpace" presStyleCnt="0"/>
      <dgm:spPr/>
    </dgm:pt>
    <dgm:pt modelId="{B6BA73CB-8A18-4393-B83A-3F81B817ACEA}" type="pres">
      <dgm:prSet presAssocID="{DBB6DACD-ACB1-477F-AC99-B6EE2767434E}" presName="parTxOnly" presStyleLbl="node1" presStyleIdx="2" presStyleCnt="4" custScaleY="1155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D4C4F7-C743-4BB8-B721-785F802CE3FC}" type="pres">
      <dgm:prSet presAssocID="{A459E022-B489-4123-93DF-824680887A48}" presName="parTxOnlySpace" presStyleCnt="0"/>
      <dgm:spPr/>
    </dgm:pt>
    <dgm:pt modelId="{4AFB55BB-B764-461B-BC39-EAAFAE0382B6}" type="pres">
      <dgm:prSet presAssocID="{AE5F9A67-9F26-45F7-94A1-290943B36E11}" presName="parTxOnly" presStyleLbl="node1" presStyleIdx="3" presStyleCnt="4" custScaleY="1155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E854FCD-2D6A-4A0B-8F47-D240906370B1}" type="presOf" srcId="{B99AAA78-F715-4C68-B7A6-8D74E4297A34}" destId="{C20FD72F-4090-4AEE-A7A0-0EA64C38442E}" srcOrd="0" destOrd="0" presId="urn:microsoft.com/office/officeart/2005/8/layout/chevron1"/>
    <dgm:cxn modelId="{21F8CFBB-657A-473D-AE46-E2E52904871E}" type="presOf" srcId="{D9BF8979-E1C4-4E49-8EFF-A50FEE3F53F7}" destId="{D3DB6295-9435-493A-B066-D485FC0AADC6}" srcOrd="0" destOrd="0" presId="urn:microsoft.com/office/officeart/2005/8/layout/chevron1"/>
    <dgm:cxn modelId="{D4A7E1F2-3675-4962-9353-0E804C27033F}" srcId="{B99AAA78-F715-4C68-B7A6-8D74E4297A34}" destId="{AE5F9A67-9F26-45F7-94A1-290943B36E11}" srcOrd="3" destOrd="0" parTransId="{60DE19D3-6FE7-4355-AFDE-E9E03BC278C2}" sibTransId="{1FFBAEE0-9151-422E-A515-6DC62AF0BA90}"/>
    <dgm:cxn modelId="{5ACED75B-EA1F-4D6E-9251-5CF9899F708D}" srcId="{B99AAA78-F715-4C68-B7A6-8D74E4297A34}" destId="{D9BF8979-E1C4-4E49-8EFF-A50FEE3F53F7}" srcOrd="1" destOrd="0" parTransId="{02E17A29-3658-4AC9-93A4-21D5AF838D90}" sibTransId="{ABCA105F-3194-494C-B392-15480D6B97BE}"/>
    <dgm:cxn modelId="{3FEBE43B-54F0-4B6E-8FA9-F40B3DC7F311}" type="presOf" srcId="{40CB19F7-83F0-40A7-8A32-8EA90F150154}" destId="{83976706-355B-4437-BA76-32CACF2C9560}" srcOrd="0" destOrd="0" presId="urn:microsoft.com/office/officeart/2005/8/layout/chevron1"/>
    <dgm:cxn modelId="{7CD324C2-48BE-4EBD-8D5D-D211D7B25705}" srcId="{B99AAA78-F715-4C68-B7A6-8D74E4297A34}" destId="{40CB19F7-83F0-40A7-8A32-8EA90F150154}" srcOrd="0" destOrd="0" parTransId="{D9AC3879-4F71-466C-9302-1C78526895E0}" sibTransId="{614A3065-1D20-4C15-A06A-A71BA9C48CB9}"/>
    <dgm:cxn modelId="{323BF1D0-911A-463B-BD4D-C76201AE015D}" type="presOf" srcId="{AE5F9A67-9F26-45F7-94A1-290943B36E11}" destId="{4AFB55BB-B764-461B-BC39-EAAFAE0382B6}" srcOrd="0" destOrd="0" presId="urn:microsoft.com/office/officeart/2005/8/layout/chevron1"/>
    <dgm:cxn modelId="{A19669A6-34D3-4724-B7D8-A54F6DEEEB5D}" type="presOf" srcId="{DBB6DACD-ACB1-477F-AC99-B6EE2767434E}" destId="{B6BA73CB-8A18-4393-B83A-3F81B817ACEA}" srcOrd="0" destOrd="0" presId="urn:microsoft.com/office/officeart/2005/8/layout/chevron1"/>
    <dgm:cxn modelId="{EBB4F3DD-0F09-4529-BA08-661D762DDA4E}" srcId="{B99AAA78-F715-4C68-B7A6-8D74E4297A34}" destId="{DBB6DACD-ACB1-477F-AC99-B6EE2767434E}" srcOrd="2" destOrd="0" parTransId="{139D1896-CEF1-4715-A5D6-C025551A0A12}" sibTransId="{A459E022-B489-4123-93DF-824680887A48}"/>
    <dgm:cxn modelId="{F75B0305-6015-4CBF-B9D4-93A40CA0A796}" type="presParOf" srcId="{C20FD72F-4090-4AEE-A7A0-0EA64C38442E}" destId="{83976706-355B-4437-BA76-32CACF2C9560}" srcOrd="0" destOrd="0" presId="urn:microsoft.com/office/officeart/2005/8/layout/chevron1"/>
    <dgm:cxn modelId="{7D831EA6-DA3E-4789-848E-837F0C735896}" type="presParOf" srcId="{C20FD72F-4090-4AEE-A7A0-0EA64C38442E}" destId="{EB897D52-E247-4527-8B5B-902020E74FD9}" srcOrd="1" destOrd="0" presId="urn:microsoft.com/office/officeart/2005/8/layout/chevron1"/>
    <dgm:cxn modelId="{30B33793-E37F-44EA-AC91-44DF7EC39757}" type="presParOf" srcId="{C20FD72F-4090-4AEE-A7A0-0EA64C38442E}" destId="{D3DB6295-9435-493A-B066-D485FC0AADC6}" srcOrd="2" destOrd="0" presId="urn:microsoft.com/office/officeart/2005/8/layout/chevron1"/>
    <dgm:cxn modelId="{FB6B7DC9-EC4D-4CBC-BCE0-07C2D35AF9BB}" type="presParOf" srcId="{C20FD72F-4090-4AEE-A7A0-0EA64C38442E}" destId="{95F3611E-07A5-49E6-8FE7-112BD8935D05}" srcOrd="3" destOrd="0" presId="urn:microsoft.com/office/officeart/2005/8/layout/chevron1"/>
    <dgm:cxn modelId="{B04A3E3E-A6D7-4C9E-9C96-C8A8D255004A}" type="presParOf" srcId="{C20FD72F-4090-4AEE-A7A0-0EA64C38442E}" destId="{B6BA73CB-8A18-4393-B83A-3F81B817ACEA}" srcOrd="4" destOrd="0" presId="urn:microsoft.com/office/officeart/2005/8/layout/chevron1"/>
    <dgm:cxn modelId="{AF7572E2-A4A0-45FB-996B-BF235EF8E1AE}" type="presParOf" srcId="{C20FD72F-4090-4AEE-A7A0-0EA64C38442E}" destId="{9DD4C4F7-C743-4BB8-B721-785F802CE3FC}" srcOrd="5" destOrd="0" presId="urn:microsoft.com/office/officeart/2005/8/layout/chevron1"/>
    <dgm:cxn modelId="{1773B70C-A9E9-441C-9863-E6025F7C01F5}" type="presParOf" srcId="{C20FD72F-4090-4AEE-A7A0-0EA64C38442E}" destId="{4AFB55BB-B764-461B-BC39-EAAFAE0382B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CACE9-20B6-4895-AAF3-5F198D158E61}">
      <dsp:nvSpPr>
        <dsp:cNvPr id="0" name=""/>
        <dsp:cNvSpPr/>
      </dsp:nvSpPr>
      <dsp:spPr>
        <a:xfrm>
          <a:off x="546303" y="951"/>
          <a:ext cx="1016686" cy="50834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rPr>
            <a:t>Lise</a:t>
          </a:r>
        </a:p>
      </dsp:txBody>
      <dsp:txXfrm>
        <a:off x="561192" y="15840"/>
        <a:ext cx="986908" cy="478565"/>
      </dsp:txXfrm>
    </dsp:sp>
    <dsp:sp modelId="{F049C507-26FA-4671-AD9B-B3B5DEB360A3}">
      <dsp:nvSpPr>
        <dsp:cNvPr id="0" name=""/>
        <dsp:cNvSpPr/>
      </dsp:nvSpPr>
      <dsp:spPr>
        <a:xfrm>
          <a:off x="647972" y="509294"/>
          <a:ext cx="101668" cy="381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257"/>
              </a:lnTo>
              <a:lnTo>
                <a:pt x="101668" y="381257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6BD7E-56C7-4519-B89B-DDB67C96F05F}">
      <dsp:nvSpPr>
        <dsp:cNvPr id="0" name=""/>
        <dsp:cNvSpPr/>
      </dsp:nvSpPr>
      <dsp:spPr>
        <a:xfrm>
          <a:off x="749640" y="636380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Astronomi ve Astrofizik</a:t>
          </a:r>
        </a:p>
      </dsp:txBody>
      <dsp:txXfrm>
        <a:off x="764529" y="651269"/>
        <a:ext cx="783570" cy="478565"/>
      </dsp:txXfrm>
    </dsp:sp>
    <dsp:sp modelId="{2EEADA38-6AAA-486A-96C7-4BF6A3D14EEA}">
      <dsp:nvSpPr>
        <dsp:cNvPr id="0" name=""/>
        <dsp:cNvSpPr/>
      </dsp:nvSpPr>
      <dsp:spPr>
        <a:xfrm>
          <a:off x="647972" y="509294"/>
          <a:ext cx="101668" cy="1016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6686"/>
              </a:lnTo>
              <a:lnTo>
                <a:pt x="101668" y="1016686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E22E93-D289-4B35-BD34-69799EC8AB44}">
      <dsp:nvSpPr>
        <dsp:cNvPr id="0" name=""/>
        <dsp:cNvSpPr/>
      </dsp:nvSpPr>
      <dsp:spPr>
        <a:xfrm>
          <a:off x="749640" y="1271809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558096"/>
              <a:satOff val="3362"/>
              <a:lumOff val="27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Bilgisayar</a:t>
          </a:r>
        </a:p>
      </dsp:txBody>
      <dsp:txXfrm>
        <a:off x="764529" y="1286698"/>
        <a:ext cx="783570" cy="478565"/>
      </dsp:txXfrm>
    </dsp:sp>
    <dsp:sp modelId="{B44B1FD4-9D43-4F1C-AC86-5DF825956564}">
      <dsp:nvSpPr>
        <dsp:cNvPr id="0" name=""/>
        <dsp:cNvSpPr/>
      </dsp:nvSpPr>
      <dsp:spPr>
        <a:xfrm>
          <a:off x="647972" y="509294"/>
          <a:ext cx="101668" cy="1652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2114"/>
              </a:lnTo>
              <a:lnTo>
                <a:pt x="101668" y="1652114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4DADB-5F6D-4CD3-9322-3EFF243989F6}">
      <dsp:nvSpPr>
        <dsp:cNvPr id="0" name=""/>
        <dsp:cNvSpPr/>
      </dsp:nvSpPr>
      <dsp:spPr>
        <a:xfrm>
          <a:off x="749640" y="1907238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1116192"/>
              <a:satOff val="6725"/>
              <a:lumOff val="539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Biyoloji</a:t>
          </a:r>
        </a:p>
      </dsp:txBody>
      <dsp:txXfrm>
        <a:off x="764529" y="1922127"/>
        <a:ext cx="783570" cy="478565"/>
      </dsp:txXfrm>
    </dsp:sp>
    <dsp:sp modelId="{0603BA50-978F-47A1-AA2C-A812C7F57A8F}">
      <dsp:nvSpPr>
        <dsp:cNvPr id="0" name=""/>
        <dsp:cNvSpPr/>
      </dsp:nvSpPr>
      <dsp:spPr>
        <a:xfrm>
          <a:off x="647972" y="509294"/>
          <a:ext cx="101668" cy="2222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2882"/>
              </a:lnTo>
              <a:lnTo>
                <a:pt x="101668" y="2222882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7D375-7CC5-4823-AE2B-FE1B840E4AEC}">
      <dsp:nvSpPr>
        <dsp:cNvPr id="0" name=""/>
        <dsp:cNvSpPr/>
      </dsp:nvSpPr>
      <dsp:spPr>
        <a:xfrm>
          <a:off x="749640" y="2478005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1674289"/>
              <a:satOff val="10087"/>
              <a:lumOff val="809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Coğrafya</a:t>
          </a:r>
        </a:p>
      </dsp:txBody>
      <dsp:txXfrm>
        <a:off x="764529" y="2492894"/>
        <a:ext cx="783570" cy="478565"/>
      </dsp:txXfrm>
    </dsp:sp>
    <dsp:sp modelId="{509DC2CA-10DA-4919-BC0E-25D932232ECF}">
      <dsp:nvSpPr>
        <dsp:cNvPr id="0" name=""/>
        <dsp:cNvSpPr/>
      </dsp:nvSpPr>
      <dsp:spPr>
        <a:xfrm>
          <a:off x="647972" y="509294"/>
          <a:ext cx="101668" cy="2922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2972"/>
              </a:lnTo>
              <a:lnTo>
                <a:pt x="101668" y="2922972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4591C-6C5B-42FE-9B66-2720F73AE787}">
      <dsp:nvSpPr>
        <dsp:cNvPr id="0" name=""/>
        <dsp:cNvSpPr/>
      </dsp:nvSpPr>
      <dsp:spPr>
        <a:xfrm>
          <a:off x="749640" y="3178095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2232385"/>
              <a:satOff val="13449"/>
              <a:lumOff val="1078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Fizik</a:t>
          </a:r>
        </a:p>
      </dsp:txBody>
      <dsp:txXfrm>
        <a:off x="764529" y="3192984"/>
        <a:ext cx="783570" cy="478565"/>
      </dsp:txXfrm>
    </dsp:sp>
    <dsp:sp modelId="{4C7F70B5-D376-473E-8F32-8D2A5AE2F568}">
      <dsp:nvSpPr>
        <dsp:cNvPr id="0" name=""/>
        <dsp:cNvSpPr/>
      </dsp:nvSpPr>
      <dsp:spPr>
        <a:xfrm>
          <a:off x="647972" y="509294"/>
          <a:ext cx="101668" cy="3558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8401"/>
              </a:lnTo>
              <a:lnTo>
                <a:pt x="101668" y="3558401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E8CEE1-0C61-4C00-9313-ED2A9E99A72D}">
      <dsp:nvSpPr>
        <dsp:cNvPr id="0" name=""/>
        <dsp:cNvSpPr/>
      </dsp:nvSpPr>
      <dsp:spPr>
        <a:xfrm>
          <a:off x="749640" y="3813524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2790481"/>
              <a:satOff val="16812"/>
              <a:lumOff val="1348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Kimya</a:t>
          </a:r>
        </a:p>
      </dsp:txBody>
      <dsp:txXfrm>
        <a:off x="764529" y="3828413"/>
        <a:ext cx="783570" cy="478565"/>
      </dsp:txXfrm>
    </dsp:sp>
    <dsp:sp modelId="{AC9762F4-D7FF-4E95-BAA2-D4199159440A}">
      <dsp:nvSpPr>
        <dsp:cNvPr id="0" name=""/>
        <dsp:cNvSpPr/>
      </dsp:nvSpPr>
      <dsp:spPr>
        <a:xfrm>
          <a:off x="647972" y="509294"/>
          <a:ext cx="101668" cy="4193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3829"/>
              </a:lnTo>
              <a:lnTo>
                <a:pt x="101668" y="4193829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2882AB-2BA3-4833-BD39-150D0B348C15}">
      <dsp:nvSpPr>
        <dsp:cNvPr id="0" name=""/>
        <dsp:cNvSpPr/>
      </dsp:nvSpPr>
      <dsp:spPr>
        <a:xfrm>
          <a:off x="749640" y="4448953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3348577"/>
              <a:satOff val="20174"/>
              <a:lumOff val="1617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Matematik</a:t>
          </a:r>
        </a:p>
      </dsp:txBody>
      <dsp:txXfrm>
        <a:off x="764529" y="4463842"/>
        <a:ext cx="783570" cy="478565"/>
      </dsp:txXfrm>
    </dsp:sp>
    <dsp:sp modelId="{5F79B883-A3F0-44FF-BF88-2C7FC320496F}">
      <dsp:nvSpPr>
        <dsp:cNvPr id="0" name=""/>
        <dsp:cNvSpPr/>
      </dsp:nvSpPr>
      <dsp:spPr>
        <a:xfrm>
          <a:off x="1817161" y="951"/>
          <a:ext cx="1016686" cy="50834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-4464770"/>
                <a:satOff val="26899"/>
                <a:lumOff val="2156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rPr>
            <a:t>Ortaokul</a:t>
          </a:r>
        </a:p>
      </dsp:txBody>
      <dsp:txXfrm>
        <a:off x="1832050" y="15840"/>
        <a:ext cx="986908" cy="478565"/>
      </dsp:txXfrm>
    </dsp:sp>
    <dsp:sp modelId="{EC33DE7D-6583-4730-BCD0-8DF0DCDF5151}">
      <dsp:nvSpPr>
        <dsp:cNvPr id="0" name=""/>
        <dsp:cNvSpPr/>
      </dsp:nvSpPr>
      <dsp:spPr>
        <a:xfrm>
          <a:off x="1918829" y="509294"/>
          <a:ext cx="101668" cy="381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257"/>
              </a:lnTo>
              <a:lnTo>
                <a:pt x="101668" y="381257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7AD9CD-559E-45B9-99F8-6708BE04F065}">
      <dsp:nvSpPr>
        <dsp:cNvPr id="0" name=""/>
        <dsp:cNvSpPr/>
      </dsp:nvSpPr>
      <dsp:spPr>
        <a:xfrm>
          <a:off x="2020498" y="636380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3906673"/>
              <a:satOff val="23537"/>
              <a:lumOff val="1887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Ortaokul Bilgisayar</a:t>
          </a:r>
        </a:p>
      </dsp:txBody>
      <dsp:txXfrm>
        <a:off x="2035387" y="651269"/>
        <a:ext cx="783570" cy="478565"/>
      </dsp:txXfrm>
    </dsp:sp>
    <dsp:sp modelId="{F10E7979-6E89-435A-B59A-CEE966574311}">
      <dsp:nvSpPr>
        <dsp:cNvPr id="0" name=""/>
        <dsp:cNvSpPr/>
      </dsp:nvSpPr>
      <dsp:spPr>
        <a:xfrm>
          <a:off x="1918829" y="509294"/>
          <a:ext cx="101668" cy="1016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6686"/>
              </a:lnTo>
              <a:lnTo>
                <a:pt x="101668" y="1016686"/>
              </a:lnTo>
            </a:path>
          </a:pathLst>
        </a:cu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36BFFC-4D0E-411F-953D-273C0A48A33D}">
      <dsp:nvSpPr>
        <dsp:cNvPr id="0" name=""/>
        <dsp:cNvSpPr/>
      </dsp:nvSpPr>
      <dsp:spPr>
        <a:xfrm>
          <a:off x="2020498" y="1271809"/>
          <a:ext cx="813348" cy="50834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8064A2">
              <a:hueOff val="-4464770"/>
              <a:satOff val="26899"/>
              <a:lumOff val="2156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Ortaokul Matematik</a:t>
          </a:r>
        </a:p>
      </dsp:txBody>
      <dsp:txXfrm>
        <a:off x="2035387" y="1286698"/>
        <a:ext cx="783570" cy="478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59DCE-030C-44F9-80D2-3419C9D5DCAC}">
      <dsp:nvSpPr>
        <dsp:cNvPr id="0" name=""/>
        <dsp:cNvSpPr/>
      </dsp:nvSpPr>
      <dsp:spPr>
        <a:xfrm>
          <a:off x="415560" y="216"/>
          <a:ext cx="1894150" cy="2418722"/>
        </a:xfrm>
        <a:prstGeom prst="downArrow">
          <a:avLst>
            <a:gd name="adj1" fmla="val 50000"/>
            <a:gd name="adj2" fmla="val 35000"/>
          </a:avLst>
        </a:prstGeom>
        <a:solidFill>
          <a:srgbClr val="8064A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65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889098" y="216"/>
        <a:ext cx="947075" cy="2087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8A420-C27B-4698-AF4D-8993E578071B}">
      <dsp:nvSpPr>
        <dsp:cNvPr id="0" name=""/>
        <dsp:cNvSpPr/>
      </dsp:nvSpPr>
      <dsp:spPr>
        <a:xfrm>
          <a:off x="-3414289" y="-525009"/>
          <a:ext cx="4071006" cy="4071006"/>
        </a:xfrm>
        <a:prstGeom prst="blockArc">
          <a:avLst>
            <a:gd name="adj1" fmla="val 18900000"/>
            <a:gd name="adj2" fmla="val 2700000"/>
            <a:gd name="adj3" fmla="val 501"/>
          </a:avLst>
        </a:prstGeom>
        <a:noFill/>
        <a:ln w="127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24908-4E60-4B20-8620-3BC43676B35B}">
      <dsp:nvSpPr>
        <dsp:cNvPr id="0" name=""/>
        <dsp:cNvSpPr/>
      </dsp:nvSpPr>
      <dsp:spPr>
        <a:xfrm>
          <a:off x="246165" y="159085"/>
          <a:ext cx="6824941" cy="318049"/>
        </a:xfrm>
        <a:prstGeom prst="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45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Temel bilimler ve bilgisayar bilimleri alanına olan ilgiyi artırmak</a:t>
          </a:r>
        </a:p>
      </dsp:txBody>
      <dsp:txXfrm>
        <a:off x="246165" y="159085"/>
        <a:ext cx="6824941" cy="318049"/>
      </dsp:txXfrm>
    </dsp:sp>
    <dsp:sp modelId="{6E28D19F-95F1-47FA-BE3C-FE16BDF32D34}">
      <dsp:nvSpPr>
        <dsp:cNvPr id="0" name=""/>
        <dsp:cNvSpPr/>
      </dsp:nvSpPr>
      <dsp:spPr>
        <a:xfrm>
          <a:off x="47384" y="119328"/>
          <a:ext cx="397561" cy="3975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FB063C-9690-4AFA-88D4-49159D7FC5F3}">
      <dsp:nvSpPr>
        <dsp:cNvPr id="0" name=""/>
        <dsp:cNvSpPr/>
      </dsp:nvSpPr>
      <dsp:spPr>
        <a:xfrm>
          <a:off x="507783" y="636099"/>
          <a:ext cx="6563324" cy="318049"/>
        </a:xfrm>
        <a:prstGeom prst="rect">
          <a:avLst/>
        </a:prstGeom>
        <a:gradFill rotWithShape="0">
          <a:gsLst>
            <a:gs pos="0">
              <a:srgbClr val="8064A2">
                <a:hueOff val="-892954"/>
                <a:satOff val="5380"/>
                <a:lumOff val="431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-892954"/>
                <a:satOff val="5380"/>
                <a:lumOff val="431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-892954"/>
                <a:satOff val="5380"/>
                <a:lumOff val="43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45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Erken yaşlardan itibaren bilimsel düşünme becerisi kazandırmak</a:t>
          </a:r>
        </a:p>
      </dsp:txBody>
      <dsp:txXfrm>
        <a:off x="507783" y="636099"/>
        <a:ext cx="6563324" cy="318049"/>
      </dsp:txXfrm>
    </dsp:sp>
    <dsp:sp modelId="{F89B93CB-DF32-421E-9F1F-C715B66470F9}">
      <dsp:nvSpPr>
        <dsp:cNvPr id="0" name=""/>
        <dsp:cNvSpPr/>
      </dsp:nvSpPr>
      <dsp:spPr>
        <a:xfrm>
          <a:off x="340459" y="665572"/>
          <a:ext cx="314173" cy="33103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rgbClr val="8064A2">
              <a:hueOff val="-892954"/>
              <a:satOff val="5380"/>
              <a:lumOff val="431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C9D04D-650A-421A-951A-E0D62CA41D17}">
      <dsp:nvSpPr>
        <dsp:cNvPr id="0" name=""/>
        <dsp:cNvSpPr/>
      </dsp:nvSpPr>
      <dsp:spPr>
        <a:xfrm>
          <a:off x="627414" y="1113112"/>
          <a:ext cx="6443693" cy="318049"/>
        </a:xfrm>
        <a:prstGeom prst="rect">
          <a:avLst/>
        </a:prstGeom>
        <a:gradFill rotWithShape="0">
          <a:gsLst>
            <a:gs pos="0">
              <a:srgbClr val="8064A2">
                <a:hueOff val="-1785908"/>
                <a:satOff val="10760"/>
                <a:lumOff val="862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-1785908"/>
                <a:satOff val="10760"/>
                <a:lumOff val="862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-1785908"/>
                <a:satOff val="10760"/>
                <a:lumOff val="86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45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Analitik düşünme ve problem çözme becerilerini geliştirmek </a:t>
          </a:r>
        </a:p>
      </dsp:txBody>
      <dsp:txXfrm>
        <a:off x="627414" y="1113112"/>
        <a:ext cx="6443693" cy="318049"/>
      </dsp:txXfrm>
    </dsp:sp>
    <dsp:sp modelId="{A11D457C-0AB4-4D91-AB15-F6BA146B60E1}">
      <dsp:nvSpPr>
        <dsp:cNvPr id="0" name=""/>
        <dsp:cNvSpPr/>
      </dsp:nvSpPr>
      <dsp:spPr>
        <a:xfrm>
          <a:off x="428633" y="1073356"/>
          <a:ext cx="397561" cy="39756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rgbClr val="8064A2">
              <a:hueOff val="-1785908"/>
              <a:satOff val="10760"/>
              <a:lumOff val="862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736D4D-D19D-4501-B2D1-985485A651B6}">
      <dsp:nvSpPr>
        <dsp:cNvPr id="0" name=""/>
        <dsp:cNvSpPr/>
      </dsp:nvSpPr>
      <dsp:spPr>
        <a:xfrm>
          <a:off x="627414" y="1589824"/>
          <a:ext cx="6443693" cy="318049"/>
        </a:xfrm>
        <a:prstGeom prst="rect">
          <a:avLst/>
        </a:prstGeom>
        <a:gradFill rotWithShape="0">
          <a:gsLst>
            <a:gs pos="0">
              <a:srgbClr val="8064A2">
                <a:hueOff val="-2678862"/>
                <a:satOff val="16139"/>
                <a:lumOff val="1294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-2678862"/>
                <a:satOff val="16139"/>
                <a:lumOff val="1294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-2678862"/>
                <a:satOff val="16139"/>
                <a:lumOff val="129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45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Türkiye'nin bilimsel alandaki uluslararası prestijini artırmak </a:t>
          </a:r>
        </a:p>
      </dsp:txBody>
      <dsp:txXfrm>
        <a:off x="627414" y="1589824"/>
        <a:ext cx="6443693" cy="318049"/>
      </dsp:txXfrm>
    </dsp:sp>
    <dsp:sp modelId="{14D2B471-9550-4C3D-B855-B0C6312921A0}">
      <dsp:nvSpPr>
        <dsp:cNvPr id="0" name=""/>
        <dsp:cNvSpPr/>
      </dsp:nvSpPr>
      <dsp:spPr>
        <a:xfrm>
          <a:off x="428633" y="1550068"/>
          <a:ext cx="397561" cy="39756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rgbClr val="8064A2">
              <a:hueOff val="-2678862"/>
              <a:satOff val="16139"/>
              <a:lumOff val="1294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4D9122-90B7-413B-9F50-8074A9627CE5}">
      <dsp:nvSpPr>
        <dsp:cNvPr id="0" name=""/>
        <dsp:cNvSpPr/>
      </dsp:nvSpPr>
      <dsp:spPr>
        <a:xfrm>
          <a:off x="507783" y="2066838"/>
          <a:ext cx="6563324" cy="318049"/>
        </a:xfrm>
        <a:prstGeom prst="rect">
          <a:avLst/>
        </a:prstGeom>
        <a:gradFill rotWithShape="0">
          <a:gsLst>
            <a:gs pos="0">
              <a:srgbClr val="8064A2">
                <a:hueOff val="-3571816"/>
                <a:satOff val="21519"/>
                <a:lumOff val="1725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-3571816"/>
                <a:satOff val="21519"/>
                <a:lumOff val="1725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-3571816"/>
                <a:satOff val="21519"/>
                <a:lumOff val="172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45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Nitelikli insan kaynağı yetiştirilmesini sağlamak </a:t>
          </a:r>
        </a:p>
      </dsp:txBody>
      <dsp:txXfrm>
        <a:off x="507783" y="2066838"/>
        <a:ext cx="6563324" cy="318049"/>
      </dsp:txXfrm>
    </dsp:sp>
    <dsp:sp modelId="{D2C38E5E-CEF6-44C1-92FD-E3B2980D7684}">
      <dsp:nvSpPr>
        <dsp:cNvPr id="0" name=""/>
        <dsp:cNvSpPr/>
      </dsp:nvSpPr>
      <dsp:spPr>
        <a:xfrm>
          <a:off x="309002" y="2027082"/>
          <a:ext cx="397561" cy="39756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rgbClr val="8064A2">
              <a:hueOff val="-3571816"/>
              <a:satOff val="21519"/>
              <a:lumOff val="1725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526446-6FA4-4F90-B533-8CAFF218597B}">
      <dsp:nvSpPr>
        <dsp:cNvPr id="0" name=""/>
        <dsp:cNvSpPr/>
      </dsp:nvSpPr>
      <dsp:spPr>
        <a:xfrm>
          <a:off x="246165" y="2543852"/>
          <a:ext cx="6824941" cy="318049"/>
        </a:xfrm>
        <a:prstGeom prst="rect">
          <a:avLst/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atMod val="103000"/>
                <a:lumMod val="102000"/>
                <a:tint val="94000"/>
              </a:srgbClr>
            </a:gs>
            <a:gs pos="50000">
              <a:srgbClr val="8064A2">
                <a:hueOff val="-4464770"/>
                <a:satOff val="26899"/>
                <a:lumOff val="2156"/>
                <a:alphaOff val="0"/>
                <a:satMod val="110000"/>
                <a:lumMod val="100000"/>
                <a:shade val="10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45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Milli Teknoloji Hamlesi ve inovasyon hedeflerine katkı sağlamak</a:t>
          </a:r>
        </a:p>
      </dsp:txBody>
      <dsp:txXfrm>
        <a:off x="246165" y="2543852"/>
        <a:ext cx="6824941" cy="318049"/>
      </dsp:txXfrm>
    </dsp:sp>
    <dsp:sp modelId="{F9DF867D-EA73-46FA-BEDA-E1BAC145020B}">
      <dsp:nvSpPr>
        <dsp:cNvPr id="0" name=""/>
        <dsp:cNvSpPr/>
      </dsp:nvSpPr>
      <dsp:spPr>
        <a:xfrm>
          <a:off x="47384" y="2504096"/>
          <a:ext cx="397561" cy="39756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rgbClr val="8064A2">
              <a:hueOff val="-4464770"/>
              <a:satOff val="26899"/>
              <a:lumOff val="2156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99E3F-CFC2-49C1-B6D6-B98655454EE0}">
      <dsp:nvSpPr>
        <dsp:cNvPr id="0" name=""/>
        <dsp:cNvSpPr/>
      </dsp:nvSpPr>
      <dsp:spPr>
        <a:xfrm>
          <a:off x="-2766234" y="-426488"/>
          <a:ext cx="3301163" cy="3301163"/>
        </a:xfrm>
        <a:prstGeom prst="blockArc">
          <a:avLst>
            <a:gd name="adj1" fmla="val 18900000"/>
            <a:gd name="adj2" fmla="val 2700000"/>
            <a:gd name="adj3" fmla="val 654"/>
          </a:avLst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567041-A7B8-4ECE-A4B3-AE5715417213}">
      <dsp:nvSpPr>
        <dsp:cNvPr id="0" name=""/>
        <dsp:cNvSpPr/>
      </dsp:nvSpPr>
      <dsp:spPr>
        <a:xfrm>
          <a:off x="174757" y="111294"/>
          <a:ext cx="3202804" cy="22249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60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Arial" panose="020B0604020202020204" pitchFamily="34" charset="0"/>
              <a:cs typeface="Arial" panose="020B0604020202020204" pitchFamily="34" charset="0"/>
            </a:rPr>
            <a:t>Uluslararası Matematik Olimpiyatı</a:t>
          </a:r>
        </a:p>
      </dsp:txBody>
      <dsp:txXfrm>
        <a:off x="174757" y="111294"/>
        <a:ext cx="3202804" cy="222491"/>
      </dsp:txXfrm>
    </dsp:sp>
    <dsp:sp modelId="{BC601D59-D1A5-4D30-B534-BBB4B1DD9B3C}">
      <dsp:nvSpPr>
        <dsp:cNvPr id="0" name=""/>
        <dsp:cNvSpPr/>
      </dsp:nvSpPr>
      <dsp:spPr>
        <a:xfrm>
          <a:off x="35700" y="83483"/>
          <a:ext cx="278114" cy="27811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3E6953-7BB0-424F-BD64-1032088A31C8}">
      <dsp:nvSpPr>
        <dsp:cNvPr id="0" name=""/>
        <dsp:cNvSpPr/>
      </dsp:nvSpPr>
      <dsp:spPr>
        <a:xfrm>
          <a:off x="376242" y="445227"/>
          <a:ext cx="3001318" cy="222491"/>
        </a:xfrm>
        <a:prstGeom prst="rect">
          <a:avLst/>
        </a:prstGeom>
        <a:gradFill rotWithShape="0">
          <a:gsLst>
            <a:gs pos="0">
              <a:schemeClr val="accent4">
                <a:hueOff val="1099990"/>
                <a:satOff val="-4867"/>
                <a:lumOff val="-8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99990"/>
                <a:satOff val="-4867"/>
                <a:lumOff val="-8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99990"/>
                <a:satOff val="-4867"/>
                <a:lumOff val="-8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60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Arial" panose="020B0604020202020204" pitchFamily="34" charset="0"/>
              <a:cs typeface="Arial" panose="020B0604020202020204" pitchFamily="34" charset="0"/>
            </a:rPr>
            <a:t>Uluslararası Kimya Olimpiyatı</a:t>
          </a:r>
        </a:p>
      </dsp:txBody>
      <dsp:txXfrm>
        <a:off x="376242" y="445227"/>
        <a:ext cx="3001318" cy="222491"/>
      </dsp:txXfrm>
    </dsp:sp>
    <dsp:sp modelId="{9CF29FEA-BAFE-42CC-AEE6-1AACC1401C63}">
      <dsp:nvSpPr>
        <dsp:cNvPr id="0" name=""/>
        <dsp:cNvSpPr/>
      </dsp:nvSpPr>
      <dsp:spPr>
        <a:xfrm>
          <a:off x="237185" y="417415"/>
          <a:ext cx="278114" cy="27811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1099990"/>
              <a:satOff val="-4867"/>
              <a:lumOff val="-81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44E530-FB3D-4EF5-AAEC-0D5C186279C7}">
      <dsp:nvSpPr>
        <dsp:cNvPr id="0" name=""/>
        <dsp:cNvSpPr/>
      </dsp:nvSpPr>
      <dsp:spPr>
        <a:xfrm>
          <a:off x="486656" y="778915"/>
          <a:ext cx="2890905" cy="222491"/>
        </a:xfrm>
        <a:prstGeom prst="rect">
          <a:avLst/>
        </a:prstGeom>
        <a:gradFill rotWithShape="0">
          <a:gsLst>
            <a:gs pos="0">
              <a:schemeClr val="accent4">
                <a:hueOff val="2199979"/>
                <a:satOff val="-9734"/>
                <a:lumOff val="-1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199979"/>
                <a:satOff val="-9734"/>
                <a:lumOff val="-1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199979"/>
                <a:satOff val="-9734"/>
                <a:lumOff val="-1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60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Arial" panose="020B0604020202020204" pitchFamily="34" charset="0"/>
              <a:cs typeface="Arial" panose="020B0604020202020204" pitchFamily="34" charset="0"/>
            </a:rPr>
            <a:t>Uluslararası Fizik Olimpiyatı</a:t>
          </a:r>
        </a:p>
      </dsp:txBody>
      <dsp:txXfrm>
        <a:off x="486656" y="778915"/>
        <a:ext cx="2890905" cy="222491"/>
      </dsp:txXfrm>
    </dsp:sp>
    <dsp:sp modelId="{B58BDABF-FE75-48D8-A801-B98E24D39087}">
      <dsp:nvSpPr>
        <dsp:cNvPr id="0" name=""/>
        <dsp:cNvSpPr/>
      </dsp:nvSpPr>
      <dsp:spPr>
        <a:xfrm>
          <a:off x="347599" y="751103"/>
          <a:ext cx="278114" cy="27811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2199979"/>
              <a:satOff val="-9734"/>
              <a:lumOff val="-163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73DF06-4B2D-40C6-AE05-B7D3A7B78F14}">
      <dsp:nvSpPr>
        <dsp:cNvPr id="0" name=""/>
        <dsp:cNvSpPr/>
      </dsp:nvSpPr>
      <dsp:spPr>
        <a:xfrm>
          <a:off x="521910" y="1112847"/>
          <a:ext cx="2855651" cy="222491"/>
        </a:xfrm>
        <a:prstGeom prst="rect">
          <a:avLst/>
        </a:prstGeom>
        <a:gradFill rotWithShape="0">
          <a:gsLst>
            <a:gs pos="0">
              <a:schemeClr val="accent4">
                <a:hueOff val="3299968"/>
                <a:satOff val="-14601"/>
                <a:lumOff val="-24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99968"/>
                <a:satOff val="-14601"/>
                <a:lumOff val="-24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99968"/>
                <a:satOff val="-14601"/>
                <a:lumOff val="-24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60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Arial" panose="020B0604020202020204" pitchFamily="34" charset="0"/>
              <a:cs typeface="Arial" panose="020B0604020202020204" pitchFamily="34" charset="0"/>
            </a:rPr>
            <a:t>Uluslararası Bilgisayar Olimpiyatı      </a:t>
          </a:r>
        </a:p>
      </dsp:txBody>
      <dsp:txXfrm>
        <a:off x="521910" y="1112847"/>
        <a:ext cx="2855651" cy="222491"/>
      </dsp:txXfrm>
    </dsp:sp>
    <dsp:sp modelId="{5E238EF9-0686-49DE-86C6-8EE73C12CD00}">
      <dsp:nvSpPr>
        <dsp:cNvPr id="0" name=""/>
        <dsp:cNvSpPr/>
      </dsp:nvSpPr>
      <dsp:spPr>
        <a:xfrm>
          <a:off x="382852" y="1085036"/>
          <a:ext cx="278114" cy="27811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3299968"/>
              <a:satOff val="-14601"/>
              <a:lumOff val="-245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84ADF5-1E0E-41EB-A55E-3481F895E11F}">
      <dsp:nvSpPr>
        <dsp:cNvPr id="0" name=""/>
        <dsp:cNvSpPr/>
      </dsp:nvSpPr>
      <dsp:spPr>
        <a:xfrm>
          <a:off x="486656" y="1446780"/>
          <a:ext cx="2890905" cy="222491"/>
        </a:xfrm>
        <a:prstGeom prst="rect">
          <a:avLst/>
        </a:prstGeom>
        <a:gradFill rotWithShape="0">
          <a:gsLst>
            <a:gs pos="0">
              <a:schemeClr val="accent4">
                <a:hueOff val="4399958"/>
                <a:satOff val="-19468"/>
                <a:lumOff val="-32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399958"/>
                <a:satOff val="-19468"/>
                <a:lumOff val="-32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399958"/>
                <a:satOff val="-19468"/>
                <a:lumOff val="-32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60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>
              <a:latin typeface="Arial" panose="020B0604020202020204" pitchFamily="34" charset="0"/>
              <a:cs typeface="Arial" panose="020B0604020202020204" pitchFamily="34" charset="0"/>
            </a:rPr>
            <a:t>Uluslararası Biyoloji Olimpiyatı</a:t>
          </a:r>
        </a:p>
      </dsp:txBody>
      <dsp:txXfrm>
        <a:off x="486656" y="1446780"/>
        <a:ext cx="2890905" cy="222491"/>
      </dsp:txXfrm>
    </dsp:sp>
    <dsp:sp modelId="{042F93C8-E0A6-4156-988F-E40478F1C89D}">
      <dsp:nvSpPr>
        <dsp:cNvPr id="0" name=""/>
        <dsp:cNvSpPr/>
      </dsp:nvSpPr>
      <dsp:spPr>
        <a:xfrm>
          <a:off x="347599" y="1418969"/>
          <a:ext cx="278114" cy="278114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4">
              <a:hueOff val="4399958"/>
              <a:satOff val="-19468"/>
              <a:lumOff val="-32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DFDAFC-B877-4F7B-9463-3D8A5E3E7117}">
      <dsp:nvSpPr>
        <dsp:cNvPr id="0" name=""/>
        <dsp:cNvSpPr/>
      </dsp:nvSpPr>
      <dsp:spPr>
        <a:xfrm>
          <a:off x="376242" y="1780468"/>
          <a:ext cx="3001318" cy="222491"/>
        </a:xfrm>
        <a:prstGeom prst="rect">
          <a:avLst/>
        </a:prstGeom>
        <a:gradFill rotWithShape="0">
          <a:gsLst>
            <a:gs pos="0">
              <a:schemeClr val="accent4">
                <a:hueOff val="5499947"/>
                <a:satOff val="-24335"/>
                <a:lumOff val="-40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499947"/>
                <a:satOff val="-24335"/>
                <a:lumOff val="-40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499947"/>
                <a:satOff val="-24335"/>
                <a:lumOff val="-40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602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>
              <a:latin typeface="Arial" panose="020B0604020202020204" pitchFamily="34" charset="0"/>
              <a:cs typeface="Arial" panose="020B0604020202020204" pitchFamily="34" charset="0"/>
            </a:rPr>
            <a:t>Uluslararası Astronomi ve Astrofizik Olimpiyatı</a:t>
          </a:r>
        </a:p>
      </dsp:txBody>
      <dsp:txXfrm>
        <a:off x="376242" y="1780468"/>
        <a:ext cx="3001318" cy="222491"/>
      </dsp:txXfrm>
    </dsp:sp>
    <dsp:sp modelId="{6B92C1AE-03B3-4DF0-BA17-62F1FAFC31AB}">
      <dsp:nvSpPr>
        <dsp:cNvPr id="0" name=""/>
        <dsp:cNvSpPr/>
      </dsp:nvSpPr>
      <dsp:spPr>
        <a:xfrm>
          <a:off x="237185" y="1752657"/>
          <a:ext cx="278114" cy="278114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4">
              <a:hueOff val="5499947"/>
              <a:satOff val="-24335"/>
              <a:lumOff val="-408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39DC21-7A61-44DA-BD4C-3CE0A76A9B39}">
      <dsp:nvSpPr>
        <dsp:cNvPr id="0" name=""/>
        <dsp:cNvSpPr/>
      </dsp:nvSpPr>
      <dsp:spPr>
        <a:xfrm>
          <a:off x="174757" y="2114401"/>
          <a:ext cx="3202804" cy="222491"/>
        </a:xfrm>
        <a:prstGeom prst="rect">
          <a:avLst/>
        </a:prstGeom>
        <a:gradFill rotWithShape="0">
          <a:gsLst>
            <a:gs pos="0">
              <a:schemeClr val="accent4">
                <a:hueOff val="6599937"/>
                <a:satOff val="-29202"/>
                <a:lumOff val="-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99937"/>
                <a:satOff val="-29202"/>
                <a:lumOff val="-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99937"/>
                <a:satOff val="-29202"/>
                <a:lumOff val="-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602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>
              <a:latin typeface="Arial" panose="020B0604020202020204" pitchFamily="34" charset="0"/>
              <a:cs typeface="Arial" panose="020B0604020202020204" pitchFamily="34" charset="0"/>
            </a:rPr>
            <a:t>Uluslararası Coğrafya Olimpiyatı</a:t>
          </a:r>
        </a:p>
      </dsp:txBody>
      <dsp:txXfrm>
        <a:off x="174757" y="2114401"/>
        <a:ext cx="3202804" cy="222491"/>
      </dsp:txXfrm>
    </dsp:sp>
    <dsp:sp modelId="{8AE5E098-467F-41F9-A95F-86B271B84BAC}">
      <dsp:nvSpPr>
        <dsp:cNvPr id="0" name=""/>
        <dsp:cNvSpPr/>
      </dsp:nvSpPr>
      <dsp:spPr>
        <a:xfrm>
          <a:off x="35700" y="2086589"/>
          <a:ext cx="278114" cy="278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B60DA-ACBE-4130-8D47-7BDAC08986B3}">
      <dsp:nvSpPr>
        <dsp:cNvPr id="0" name=""/>
        <dsp:cNvSpPr/>
      </dsp:nvSpPr>
      <dsp:spPr>
        <a:xfrm>
          <a:off x="1400479" y="1956779"/>
          <a:ext cx="1024916" cy="1024916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Kazanımlar </a:t>
          </a:r>
        </a:p>
      </dsp:txBody>
      <dsp:txXfrm>
        <a:off x="1550574" y="2106874"/>
        <a:ext cx="724726" cy="724726"/>
      </dsp:txXfrm>
    </dsp:sp>
    <dsp:sp modelId="{A44DE3CF-E4DF-41AE-9238-8ED9175E22B8}">
      <dsp:nvSpPr>
        <dsp:cNvPr id="0" name=""/>
        <dsp:cNvSpPr/>
      </dsp:nvSpPr>
      <dsp:spPr>
        <a:xfrm rot="10800000">
          <a:off x="359107" y="2323187"/>
          <a:ext cx="984096" cy="292101"/>
        </a:xfrm>
        <a:prstGeom prst="leftArrow">
          <a:avLst>
            <a:gd name="adj1" fmla="val 60000"/>
            <a:gd name="adj2" fmla="val 5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8D284-580F-4C43-B4A6-1EA662230B11}">
      <dsp:nvSpPr>
        <dsp:cNvPr id="0" name=""/>
        <dsp:cNvSpPr/>
      </dsp:nvSpPr>
      <dsp:spPr>
        <a:xfrm>
          <a:off x="386" y="2182261"/>
          <a:ext cx="717441" cy="573952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Ödül Ödemesi</a:t>
          </a:r>
        </a:p>
      </dsp:txBody>
      <dsp:txXfrm>
        <a:off x="17196" y="2199071"/>
        <a:ext cx="683821" cy="540332"/>
      </dsp:txXfrm>
    </dsp:sp>
    <dsp:sp modelId="{5CD2504A-0F7A-4595-AD16-CB05D88E53A3}">
      <dsp:nvSpPr>
        <dsp:cNvPr id="0" name=""/>
        <dsp:cNvSpPr/>
      </dsp:nvSpPr>
      <dsp:spPr>
        <a:xfrm rot="12960000">
          <a:off x="561889" y="1699087"/>
          <a:ext cx="984096" cy="292101"/>
        </a:xfrm>
        <a:prstGeom prst="leftArrow">
          <a:avLst>
            <a:gd name="adj1" fmla="val 60000"/>
            <a:gd name="adj2" fmla="val 50000"/>
          </a:avLst>
        </a:prstGeom>
        <a:solidFill>
          <a:srgbClr val="9BBB59">
            <a:hueOff val="2250053"/>
            <a:satOff val="-3376"/>
            <a:lumOff val="-54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C9E78-10AD-412E-BFB5-70534A585828}">
      <dsp:nvSpPr>
        <dsp:cNvPr id="0" name=""/>
        <dsp:cNvSpPr/>
      </dsp:nvSpPr>
      <dsp:spPr>
        <a:xfrm>
          <a:off x="297141" y="1268942"/>
          <a:ext cx="717441" cy="573952"/>
        </a:xfrm>
        <a:prstGeom prst="roundRect">
          <a:avLst>
            <a:gd name="adj" fmla="val 10000"/>
          </a:avLst>
        </a:prstGeom>
        <a:solidFill>
          <a:srgbClr val="9BBB59">
            <a:hueOff val="2250053"/>
            <a:satOff val="-3376"/>
            <a:lumOff val="-54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Ek Katsayı</a:t>
          </a:r>
        </a:p>
      </dsp:txBody>
      <dsp:txXfrm>
        <a:off x="313951" y="1285752"/>
        <a:ext cx="683821" cy="540332"/>
      </dsp:txXfrm>
    </dsp:sp>
    <dsp:sp modelId="{3302F180-97F3-4390-8B70-0EF04EDAA6CC}">
      <dsp:nvSpPr>
        <dsp:cNvPr id="0" name=""/>
        <dsp:cNvSpPr/>
      </dsp:nvSpPr>
      <dsp:spPr>
        <a:xfrm rot="15120000">
          <a:off x="1092780" y="1313372"/>
          <a:ext cx="984096" cy="292101"/>
        </a:xfrm>
        <a:prstGeom prst="leftArrow">
          <a:avLst>
            <a:gd name="adj1" fmla="val 60000"/>
            <a:gd name="adj2" fmla="val 50000"/>
          </a:avLst>
        </a:prstGeom>
        <a:solidFill>
          <a:srgbClr val="9BBB59">
            <a:hueOff val="4500106"/>
            <a:satOff val="-6752"/>
            <a:lumOff val="-109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44DA6-842F-491C-B0AF-8505E9C89974}">
      <dsp:nvSpPr>
        <dsp:cNvPr id="0" name=""/>
        <dsp:cNvSpPr/>
      </dsp:nvSpPr>
      <dsp:spPr>
        <a:xfrm>
          <a:off x="1074056" y="704480"/>
          <a:ext cx="717441" cy="573952"/>
        </a:xfrm>
        <a:prstGeom prst="roundRect">
          <a:avLst>
            <a:gd name="adj" fmla="val 10000"/>
          </a:avLst>
        </a:prstGeom>
        <a:solidFill>
          <a:srgbClr val="9BBB59">
            <a:hueOff val="4500106"/>
            <a:satOff val="-6752"/>
            <a:lumOff val="-109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STAR Burs Programı</a:t>
          </a:r>
        </a:p>
      </dsp:txBody>
      <dsp:txXfrm>
        <a:off x="1090866" y="721290"/>
        <a:ext cx="683821" cy="540332"/>
      </dsp:txXfrm>
    </dsp:sp>
    <dsp:sp modelId="{F867D6CC-5657-4E82-82C4-0E34E0C52CF2}">
      <dsp:nvSpPr>
        <dsp:cNvPr id="0" name=""/>
        <dsp:cNvSpPr/>
      </dsp:nvSpPr>
      <dsp:spPr>
        <a:xfrm rot="17321364">
          <a:off x="1760827" y="1316904"/>
          <a:ext cx="985021" cy="292101"/>
        </a:xfrm>
        <a:prstGeom prst="leftArrow">
          <a:avLst>
            <a:gd name="adj1" fmla="val 60000"/>
            <a:gd name="adj2" fmla="val 50000"/>
          </a:avLst>
        </a:prstGeom>
        <a:solidFill>
          <a:srgbClr val="9BBB59">
            <a:hueOff val="6750158"/>
            <a:satOff val="-10128"/>
            <a:lumOff val="-164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4337E-C084-40A2-9132-DAF672673A67}">
      <dsp:nvSpPr>
        <dsp:cNvPr id="0" name=""/>
        <dsp:cNvSpPr/>
      </dsp:nvSpPr>
      <dsp:spPr>
        <a:xfrm>
          <a:off x="2052436" y="709437"/>
          <a:ext cx="717441" cy="573952"/>
        </a:xfrm>
        <a:prstGeom prst="roundRect">
          <a:avLst>
            <a:gd name="adj" fmla="val 10000"/>
          </a:avLst>
        </a:prstGeom>
        <a:solidFill>
          <a:srgbClr val="9BBB59">
            <a:hueOff val="6750158"/>
            <a:satOff val="-10128"/>
            <a:lumOff val="-164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Yurt Dışı Bilimsel Eğitim Etkinliklerine Katılım Desteği</a:t>
          </a:r>
        </a:p>
      </dsp:txBody>
      <dsp:txXfrm>
        <a:off x="2069246" y="726247"/>
        <a:ext cx="683821" cy="540332"/>
      </dsp:txXfrm>
    </dsp:sp>
    <dsp:sp modelId="{AA9F4957-42DD-4197-B299-957AB0D16F8E}">
      <dsp:nvSpPr>
        <dsp:cNvPr id="0" name=""/>
        <dsp:cNvSpPr/>
      </dsp:nvSpPr>
      <dsp:spPr>
        <a:xfrm rot="19440000">
          <a:off x="2279888" y="1699087"/>
          <a:ext cx="984096" cy="292101"/>
        </a:xfrm>
        <a:prstGeom prst="leftArrow">
          <a:avLst>
            <a:gd name="adj1" fmla="val 60000"/>
            <a:gd name="adj2" fmla="val 50000"/>
          </a:avLst>
        </a:prstGeom>
        <a:solidFill>
          <a:srgbClr val="9BBB59">
            <a:hueOff val="9000211"/>
            <a:satOff val="-13504"/>
            <a:lumOff val="-2196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2383D-295A-4424-854B-398C67E827A2}">
      <dsp:nvSpPr>
        <dsp:cNvPr id="0" name=""/>
        <dsp:cNvSpPr/>
      </dsp:nvSpPr>
      <dsp:spPr>
        <a:xfrm>
          <a:off x="2811292" y="1268942"/>
          <a:ext cx="717441" cy="573952"/>
        </a:xfrm>
        <a:prstGeom prst="roundRect">
          <a:avLst>
            <a:gd name="adj" fmla="val 10000"/>
          </a:avLst>
        </a:prstGeom>
        <a:solidFill>
          <a:srgbClr val="9BBB59">
            <a:hueOff val="9000211"/>
            <a:satOff val="-13504"/>
            <a:lumOff val="-2196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Üniversiteye Sınavsız Yerleşme</a:t>
          </a:r>
        </a:p>
      </dsp:txBody>
      <dsp:txXfrm>
        <a:off x="2828102" y="1285752"/>
        <a:ext cx="683821" cy="540332"/>
      </dsp:txXfrm>
    </dsp:sp>
    <dsp:sp modelId="{54612F4D-2FB3-4597-A6FF-EEF637C2C8B7}">
      <dsp:nvSpPr>
        <dsp:cNvPr id="0" name=""/>
        <dsp:cNvSpPr/>
      </dsp:nvSpPr>
      <dsp:spPr>
        <a:xfrm>
          <a:off x="2482671" y="2323187"/>
          <a:ext cx="984096" cy="292101"/>
        </a:xfrm>
        <a:prstGeom prst="leftArrow">
          <a:avLst>
            <a:gd name="adj1" fmla="val 60000"/>
            <a:gd name="adj2" fmla="val 50000"/>
          </a:avLst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B2F3E-CB57-415D-BBFE-A17C6AD9257E}">
      <dsp:nvSpPr>
        <dsp:cNvPr id="0" name=""/>
        <dsp:cNvSpPr/>
      </dsp:nvSpPr>
      <dsp:spPr>
        <a:xfrm>
          <a:off x="3108047" y="2182261"/>
          <a:ext cx="717441" cy="573952"/>
        </a:xfrm>
        <a:prstGeom prst="roundRect">
          <a:avLst>
            <a:gd name="adj" fmla="val 10000"/>
          </a:avLst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Mentorluk Desteği</a:t>
          </a:r>
        </a:p>
      </dsp:txBody>
      <dsp:txXfrm>
        <a:off x="3124857" y="2199071"/>
        <a:ext cx="683821" cy="5403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76706-355B-4437-BA76-32CACF2C9560}">
      <dsp:nvSpPr>
        <dsp:cNvPr id="0" name=""/>
        <dsp:cNvSpPr/>
      </dsp:nvSpPr>
      <dsp:spPr>
        <a:xfrm>
          <a:off x="2581" y="0"/>
          <a:ext cx="1896854" cy="58782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Birinci Aşama Sınavı</a:t>
          </a:r>
        </a:p>
      </dsp:txBody>
      <dsp:txXfrm>
        <a:off x="296495" y="0"/>
        <a:ext cx="1309026" cy="587828"/>
      </dsp:txXfrm>
    </dsp:sp>
    <dsp:sp modelId="{D3DB6295-9435-493A-B066-D485FC0AADC6}">
      <dsp:nvSpPr>
        <dsp:cNvPr id="0" name=""/>
        <dsp:cNvSpPr/>
      </dsp:nvSpPr>
      <dsp:spPr>
        <a:xfrm>
          <a:off x="1709750" y="0"/>
          <a:ext cx="1896854" cy="587828"/>
        </a:xfrm>
        <a:prstGeom prst="chevron">
          <a:avLst/>
        </a:prstGeom>
        <a:solidFill>
          <a:schemeClr val="accent4">
            <a:hueOff val="1319987"/>
            <a:satOff val="-5840"/>
            <a:lumOff val="-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Yaz</a:t>
          </a:r>
          <a:r>
            <a:rPr lang="tr-TR" sz="1800" kern="1200" baseline="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 Okulu</a:t>
          </a:r>
        </a:p>
      </dsp:txBody>
      <dsp:txXfrm>
        <a:off x="2003664" y="0"/>
        <a:ext cx="1309026" cy="587828"/>
      </dsp:txXfrm>
    </dsp:sp>
    <dsp:sp modelId="{0A8BC800-9E95-45C0-9A45-DD98F197BE49}">
      <dsp:nvSpPr>
        <dsp:cNvPr id="0" name=""/>
        <dsp:cNvSpPr/>
      </dsp:nvSpPr>
      <dsp:spPr>
        <a:xfrm>
          <a:off x="3416919" y="-2"/>
          <a:ext cx="1896854" cy="587833"/>
        </a:xfrm>
        <a:prstGeom prst="chevron">
          <a:avLst/>
        </a:prstGeom>
        <a:solidFill>
          <a:schemeClr val="accent4">
            <a:hueOff val="2639975"/>
            <a:satOff val="-11681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İkinci Aşama Sınavı</a:t>
          </a:r>
        </a:p>
      </dsp:txBody>
      <dsp:txXfrm>
        <a:off x="3710836" y="-2"/>
        <a:ext cx="1309021" cy="587833"/>
      </dsp:txXfrm>
    </dsp:sp>
    <dsp:sp modelId="{B6BA73CB-8A18-4393-B83A-3F81B817ACEA}">
      <dsp:nvSpPr>
        <dsp:cNvPr id="0" name=""/>
        <dsp:cNvSpPr/>
      </dsp:nvSpPr>
      <dsp:spPr>
        <a:xfrm>
          <a:off x="5124087" y="-2"/>
          <a:ext cx="1896854" cy="587833"/>
        </a:xfrm>
        <a:prstGeom prst="chevron">
          <a:avLst/>
        </a:prstGeom>
        <a:solidFill>
          <a:schemeClr val="accent4">
            <a:hueOff val="3959962"/>
            <a:satOff val="-17521"/>
            <a:lumOff val="-29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Kış Okulu</a:t>
          </a:r>
        </a:p>
      </dsp:txBody>
      <dsp:txXfrm>
        <a:off x="5418004" y="-2"/>
        <a:ext cx="1309021" cy="587833"/>
      </dsp:txXfrm>
    </dsp:sp>
    <dsp:sp modelId="{4AFB55BB-B764-461B-BC39-EAAFAE0382B6}">
      <dsp:nvSpPr>
        <dsp:cNvPr id="0" name=""/>
        <dsp:cNvSpPr/>
      </dsp:nvSpPr>
      <dsp:spPr>
        <a:xfrm>
          <a:off x="6808204" y="-2"/>
          <a:ext cx="2834564" cy="587833"/>
        </a:xfrm>
        <a:prstGeom prst="chevron">
          <a:avLst/>
        </a:prstGeom>
        <a:solidFill>
          <a:schemeClr val="accent4">
            <a:hueOff val="5279950"/>
            <a:satOff val="-23362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Takım </a:t>
          </a:r>
          <a:r>
            <a:rPr lang="tr-TR" sz="1600" kern="12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Seçme Sınavları ve Kampları</a:t>
          </a:r>
        </a:p>
      </dsp:txBody>
      <dsp:txXfrm>
        <a:off x="7102121" y="-2"/>
        <a:ext cx="2246731" cy="587833"/>
      </dsp:txXfrm>
    </dsp:sp>
    <dsp:sp modelId="{F4BB2E6C-A5F3-4E53-A6E3-2BD04017371B}">
      <dsp:nvSpPr>
        <dsp:cNvPr id="0" name=""/>
        <dsp:cNvSpPr/>
      </dsp:nvSpPr>
      <dsp:spPr>
        <a:xfrm>
          <a:off x="9476135" y="-2"/>
          <a:ext cx="1896854" cy="587833"/>
        </a:xfrm>
        <a:prstGeom prst="chevron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Uluslararası Olimpiyatlara Katılım</a:t>
          </a:r>
        </a:p>
      </dsp:txBody>
      <dsp:txXfrm>
        <a:off x="9770052" y="-2"/>
        <a:ext cx="1309021" cy="5878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E2F1A-5B46-48DF-A134-D7B270B9C7D3}">
      <dsp:nvSpPr>
        <dsp:cNvPr id="0" name=""/>
        <dsp:cNvSpPr/>
      </dsp:nvSpPr>
      <dsp:spPr>
        <a:xfrm>
          <a:off x="314323" y="128073"/>
          <a:ext cx="3476353" cy="2910267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44C11-312A-42BF-A87C-44162677C295}">
      <dsp:nvSpPr>
        <dsp:cNvPr id="0" name=""/>
        <dsp:cNvSpPr/>
      </dsp:nvSpPr>
      <dsp:spPr>
        <a:xfrm>
          <a:off x="1096656" y="1087798"/>
          <a:ext cx="1910865" cy="99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latin typeface="+mj-lt"/>
              <a:ea typeface="Lato" panose="020F0502020204030203" pitchFamily="34" charset="0"/>
              <a:cs typeface="Lato" panose="020F0502020204030203" pitchFamily="34" charset="0"/>
            </a:rPr>
            <a:t>Ortaokul 5,6,7,8, Lise Hazırlık,9,10 ve 11. Sınıf  Öğrencileri</a:t>
          </a:r>
          <a:endParaRPr lang="tr-TR" sz="2000" b="1" kern="1200" dirty="0">
            <a:latin typeface="+mj-lt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1096656" y="1087798"/>
        <a:ext cx="1910865" cy="9982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E2F1A-5B46-48DF-A134-D7B270B9C7D3}">
      <dsp:nvSpPr>
        <dsp:cNvPr id="0" name=""/>
        <dsp:cNvSpPr/>
      </dsp:nvSpPr>
      <dsp:spPr>
        <a:xfrm>
          <a:off x="524881" y="265236"/>
          <a:ext cx="2485311" cy="2208388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C01BF8-ACC7-48CB-B952-F7BCB91764E2}">
      <dsp:nvSpPr>
        <dsp:cNvPr id="0" name=""/>
        <dsp:cNvSpPr/>
      </dsp:nvSpPr>
      <dsp:spPr>
        <a:xfrm>
          <a:off x="1150843" y="1064511"/>
          <a:ext cx="1232680" cy="616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latin typeface="+mj-lt"/>
            </a:rPr>
            <a:t>T.C. Milli Eğitim Bakanlığı’na bağlı okullarda öğretmen</a:t>
          </a:r>
          <a:endParaRPr lang="tr-TR" sz="1600" b="1" kern="1200" dirty="0">
            <a:latin typeface="+mj-lt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1150843" y="1064511"/>
        <a:ext cx="1232680" cy="6162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76706-355B-4437-BA76-32CACF2C9560}">
      <dsp:nvSpPr>
        <dsp:cNvPr id="0" name=""/>
        <dsp:cNvSpPr/>
      </dsp:nvSpPr>
      <dsp:spPr>
        <a:xfrm>
          <a:off x="5276" y="0"/>
          <a:ext cx="3071626" cy="58782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Birinci Aşama Sınavı</a:t>
          </a:r>
        </a:p>
      </dsp:txBody>
      <dsp:txXfrm>
        <a:off x="299190" y="0"/>
        <a:ext cx="2483798" cy="587828"/>
      </dsp:txXfrm>
    </dsp:sp>
    <dsp:sp modelId="{D3DB6295-9435-493A-B066-D485FC0AADC6}">
      <dsp:nvSpPr>
        <dsp:cNvPr id="0" name=""/>
        <dsp:cNvSpPr/>
      </dsp:nvSpPr>
      <dsp:spPr>
        <a:xfrm>
          <a:off x="2769740" y="0"/>
          <a:ext cx="3071626" cy="587828"/>
        </a:xfrm>
        <a:prstGeom prst="chevron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Eğitim-1</a:t>
          </a:r>
          <a:endParaRPr lang="tr-TR" sz="1800" kern="1200" baseline="0" dirty="0">
            <a:latin typeface="+mn-lt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3063654" y="0"/>
        <a:ext cx="2483798" cy="587828"/>
      </dsp:txXfrm>
    </dsp:sp>
    <dsp:sp modelId="{B6BA73CB-8A18-4393-B83A-3F81B817ACEA}">
      <dsp:nvSpPr>
        <dsp:cNvPr id="0" name=""/>
        <dsp:cNvSpPr/>
      </dsp:nvSpPr>
      <dsp:spPr>
        <a:xfrm>
          <a:off x="5534204" y="-2"/>
          <a:ext cx="3071626" cy="587833"/>
        </a:xfrm>
        <a:prstGeom prst="chevron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Eğitim-2</a:t>
          </a:r>
        </a:p>
      </dsp:txBody>
      <dsp:txXfrm>
        <a:off x="5828121" y="-2"/>
        <a:ext cx="2483793" cy="587833"/>
      </dsp:txXfrm>
    </dsp:sp>
    <dsp:sp modelId="{4AFB55BB-B764-461B-BC39-EAAFAE0382B6}">
      <dsp:nvSpPr>
        <dsp:cNvPr id="0" name=""/>
        <dsp:cNvSpPr/>
      </dsp:nvSpPr>
      <dsp:spPr>
        <a:xfrm>
          <a:off x="8298667" y="-2"/>
          <a:ext cx="3071626" cy="587833"/>
        </a:xfrm>
        <a:prstGeom prst="chevron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latin typeface="+mn-lt"/>
              <a:ea typeface="Lato" panose="020F0502020204030203" pitchFamily="34" charset="0"/>
              <a:cs typeface="Lato" panose="020F0502020204030203" pitchFamily="34" charset="0"/>
            </a:rPr>
            <a:t>Eğitmen Sertifika Sınavı</a:t>
          </a:r>
          <a:endParaRPr lang="tr-TR" sz="1800" kern="1200" dirty="0">
            <a:latin typeface="+mn-lt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8592584" y="-2"/>
        <a:ext cx="2483793" cy="587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FADE266C-43A2-7682-3448-31C138C09E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>
              <a:latin typeface="Arial" panose="020B0604020202020204" pitchFamily="34" charset="0"/>
            </a:endParaRP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421F5A3-3DC7-970B-175B-6C83CCDA1C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B80A8-9B38-486D-9FD9-92A7DF9BFEA7}" type="datetimeFigureOut">
              <a:rPr lang="tr-TR" smtClean="0">
                <a:latin typeface="Arial" panose="020B0604020202020204" pitchFamily="34" charset="0"/>
              </a:rPr>
              <a:t>24.02.2025</a:t>
            </a:fld>
            <a:endParaRPr lang="tr-TR" dirty="0">
              <a:latin typeface="Arial" panose="020B0604020202020204" pitchFamily="34" charset="0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36B0688-EF6E-459B-40EE-6045F91DDA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>
              <a:latin typeface="Arial" panose="020B0604020202020204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4C5EB3-ED42-9E36-0107-30CB745F33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148F8-0EE3-42CE-85CB-E284374F859C}" type="slidenum">
              <a:rPr lang="tr-TR" smtClean="0">
                <a:latin typeface="Arial" panose="020B0604020202020204" pitchFamily="34" charset="0"/>
              </a:rPr>
              <a:t>‹#›</a:t>
            </a:fld>
            <a:endParaRPr lang="tr-T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4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6684" y="0"/>
            <a:ext cx="52832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268E1E-0E44-426D-905E-8AD9B19D2182}" type="datetimeFigureOut">
              <a:rPr lang="cs-CZ" smtClean="0"/>
              <a:pPr/>
              <a:t>24.02.2025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4675" y="384175"/>
            <a:ext cx="3422650" cy="1925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2438400"/>
            <a:ext cx="9753600" cy="231100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76800"/>
            <a:ext cx="5283200" cy="2559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6684" y="4876800"/>
            <a:ext cx="5283200" cy="2559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1B2431-D351-4C6E-A3CF-9DFAC0E3E0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39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04770" algn="l" defTabSz="609539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09539" algn="l" defTabSz="609539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914309" algn="l" defTabSz="609539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219078" algn="l" defTabSz="609539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523848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6684" y="0"/>
            <a:ext cx="52832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4675" y="384175"/>
            <a:ext cx="3422650" cy="1925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2438400"/>
            <a:ext cx="9753600" cy="231100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76800"/>
            <a:ext cx="5283200" cy="2559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6684" y="4876800"/>
            <a:ext cx="5283200" cy="2559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524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907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18783-78C4-4394-B63C-9B80904F1CFB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775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36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966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tr-TR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05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553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486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212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769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220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BC4572-137D-60A3-B685-8E6F6AD34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20EF47E-6094-5E8C-FB70-BA0D90FBA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5F95C8-C4DC-2A96-41C0-A986930A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0B44-51F7-4C72-B4DB-6C161F776EEC}" type="datetime1">
              <a:rPr lang="tr-TR" smtClean="0"/>
              <a:t>24.02.2025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4B73377-FFB9-60FB-0FA9-D355DAFA2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576139-B265-CE22-ED8C-64E179B67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6178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D30638-234B-7065-79E7-763447A7E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6BD4110-7A84-A1D3-20FA-714493CEA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CB920AA-C85D-33AC-9DC5-0E15D33D5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99B5-5519-407A-8E82-168AC97EF8FA}" type="datetime1">
              <a:rPr lang="tr-TR" smtClean="0"/>
              <a:t>24.02.2025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2314A56-FC54-1BA1-FC22-ECCB96DFA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8C0C6A3-8EF9-1647-5B69-98774DC1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6179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A9505BC-538A-CDFF-1230-CDF141C3B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2367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D8B0B54-C629-9B5F-44E6-D5CB348B1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85100" cy="581236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CD4CA5-4A42-C361-14C5-B5B86D05D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9CE4-4D9C-4737-86C8-8A80F8F74784}" type="datetime1">
              <a:rPr lang="tr-TR" smtClean="0"/>
              <a:t>24.02.2025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86AEA27-BC43-1E19-3D8A-D4DD9D94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5B753C-B083-72F7-130E-C76FF3DA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1373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48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EE366C-44CF-00A7-9A49-3FAFA466E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067"/>
            <a:ext cx="10515600" cy="435186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EA6DB67-F4C8-763B-08B5-B2EF54241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EE17-3631-402B-B38C-49D2C7039A3B}" type="datetime1">
              <a:rPr lang="tr-TR" smtClean="0"/>
              <a:t>24.02.2025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50FBDDA-AABE-C6CC-3A77-98722A8C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5C62A729-F695-48F9-DDAE-B7AA6B0A1ED2}"/>
              </a:ext>
            </a:extLst>
          </p:cNvPr>
          <p:cNvSpPr/>
          <p:nvPr userDrawn="1"/>
        </p:nvSpPr>
        <p:spPr>
          <a:xfrm rot="10800000">
            <a:off x="0" y="3"/>
            <a:ext cx="12192000" cy="634997"/>
          </a:xfrm>
          <a:custGeom>
            <a:avLst/>
            <a:gdLst/>
            <a:ahLst/>
            <a:cxnLst/>
            <a:rect l="l" t="t" r="r" b="b"/>
            <a:pathLst>
              <a:path w="24384000" h="13715997">
                <a:moveTo>
                  <a:pt x="0" y="0"/>
                </a:moveTo>
                <a:lnTo>
                  <a:pt x="24384000" y="0"/>
                </a:lnTo>
                <a:lnTo>
                  <a:pt x="24384000" y="13715997"/>
                </a:lnTo>
                <a:lnTo>
                  <a:pt x="0" y="13715997"/>
                </a:lnTo>
                <a:close/>
              </a:path>
            </a:pathLst>
          </a:custGeom>
          <a:gradFill flip="none" rotWithShape="1">
            <a:gsLst>
              <a:gs pos="2000">
                <a:srgbClr val="0047BA">
                  <a:alpha val="100000"/>
                </a:srgbClr>
              </a:gs>
              <a:gs pos="100000">
                <a:srgbClr val="10171F">
                  <a:alpha val="100000"/>
                </a:srgbClr>
              </a:gs>
            </a:gsLst>
            <a:lin ang="2700000" scaled="0"/>
            <a:tileRect/>
          </a:gradFill>
        </p:spPr>
        <p:txBody>
          <a:bodyPr/>
          <a:lstStyle/>
          <a:p>
            <a:endParaRPr lang="tr-TR" sz="800" dirty="0">
              <a:latin typeface="Arial" panose="020B0604020202020204" pitchFamily="34" charset="0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CC87F8E8-73FA-A55C-96DA-5300ED074AE0}"/>
              </a:ext>
            </a:extLst>
          </p:cNvPr>
          <p:cNvGrpSpPr/>
          <p:nvPr userDrawn="1"/>
        </p:nvGrpSpPr>
        <p:grpSpPr>
          <a:xfrm>
            <a:off x="11628508" y="6312501"/>
            <a:ext cx="563492" cy="545499"/>
            <a:chOff x="0" y="0"/>
            <a:chExt cx="4526015" cy="438149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4BBD6F5-9CD9-C211-7D41-F31E6FB96956}"/>
                </a:ext>
              </a:extLst>
            </p:cNvPr>
            <p:cNvSpPr/>
            <p:nvPr/>
          </p:nvSpPr>
          <p:spPr>
            <a:xfrm>
              <a:off x="0" y="0"/>
              <a:ext cx="4526015" cy="4381500"/>
            </a:xfrm>
            <a:custGeom>
              <a:avLst/>
              <a:gdLst/>
              <a:ahLst/>
              <a:cxnLst/>
              <a:rect l="l" t="t" r="r" b="b"/>
              <a:pathLst>
                <a:path w="4526015" h="4381500">
                  <a:moveTo>
                    <a:pt x="0" y="0"/>
                  </a:moveTo>
                  <a:lnTo>
                    <a:pt x="4526015" y="0"/>
                  </a:lnTo>
                  <a:lnTo>
                    <a:pt x="4526015" y="4381500"/>
                  </a:lnTo>
                  <a:lnTo>
                    <a:pt x="0" y="4381500"/>
                  </a:lnTo>
                  <a:close/>
                </a:path>
              </a:pathLst>
            </a:custGeom>
            <a:solidFill>
              <a:srgbClr val="DC0031"/>
            </a:solidFill>
          </p:spPr>
          <p:txBody>
            <a:bodyPr/>
            <a:lstStyle/>
            <a:p>
              <a:endParaRPr lang="tr-TR" sz="800" dirty="0">
                <a:latin typeface="Arial" panose="020B0604020202020204" pitchFamily="34" charset="0"/>
              </a:endParaRPr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ECBB17E5-7BD8-C3FA-2195-81058D456DD0}"/>
              </a:ext>
            </a:extLst>
          </p:cNvPr>
          <p:cNvSpPr/>
          <p:nvPr userDrawn="1"/>
        </p:nvSpPr>
        <p:spPr>
          <a:xfrm>
            <a:off x="10668000" y="136562"/>
            <a:ext cx="1100773" cy="361879"/>
          </a:xfrm>
          <a:custGeom>
            <a:avLst/>
            <a:gdLst/>
            <a:ahLst/>
            <a:cxnLst/>
            <a:rect l="l" t="t" r="r" b="b"/>
            <a:pathLst>
              <a:path w="1651160" h="542819">
                <a:moveTo>
                  <a:pt x="0" y="0"/>
                </a:moveTo>
                <a:lnTo>
                  <a:pt x="1651160" y="0"/>
                </a:lnTo>
                <a:lnTo>
                  <a:pt x="1651160" y="542819"/>
                </a:lnTo>
                <a:lnTo>
                  <a:pt x="0" y="542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 sz="800" dirty="0">
              <a:latin typeface="Arial" panose="020B0604020202020204" pitchFamily="34" charset="0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81F5FFA-506B-763C-0773-3E895ACCD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0"/>
            <a:ext cx="10515600" cy="634999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030195D-EC16-D35E-E10F-CCF1D99D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9626" y="6402688"/>
            <a:ext cx="361256" cy="365125"/>
          </a:xfrm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Arial Bold" panose="020B0604020202020204" charset="-94"/>
              </a:defRPr>
            </a:lvl1pPr>
          </a:lstStyle>
          <a:p>
            <a:fld id="{D6352293-D79D-4CDC-8E00-3950DFF9A90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440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CA66A0-0BBE-6682-8A22-33FC497A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0267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8898B09-790B-C065-D10A-1A7F699EE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82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2DC425C-589D-DAB6-A02E-805E4F63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BC3A-8C25-4413-A214-5491A9915141}" type="datetime1">
              <a:rPr lang="tr-TR" smtClean="0"/>
              <a:t>24.02.2025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6F36124-3548-A185-5A3A-E0D7E5B7D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10E6B39-C055-9997-1E6D-BFFD3A971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037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8DEDBE-A4A6-270E-CA50-0715B1E04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007EED-3E47-1027-5C87-AF0429735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07000" cy="435186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2AD20FE-F3D4-DB2C-6E7A-53D0BFE22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6800" y="1825625"/>
            <a:ext cx="5207000" cy="435186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AE1C8BC-202B-FB03-AD28-817A62B5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FCC7D-6F30-4716-9E15-335CEC9D4C85}" type="datetime1">
              <a:rPr lang="tr-TR" smtClean="0"/>
              <a:t>24.02.2025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AEA168F-2BF5-9BCF-B9A2-E5B03DA4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922BAD8-ABD4-F20B-4CC9-BBBDA8F2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94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EE1C0E-02B8-4989-A723-8C90FD5BE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C117B72-BBB6-E31C-4D91-B638AA62A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E29F455-0F39-C0E8-9007-A1B06B6A3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9E8B1C5-0475-E91C-3588-562F1F6AD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F55510C-CEE5-699B-B1B5-ECCB78691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8B34D6A-F9F9-C403-6C2A-F3A78ADC2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8A61B-66DA-4FCD-9456-40D744F43D4F}" type="datetime1">
              <a:rPr lang="tr-TR" smtClean="0"/>
              <a:t>24.02.2025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5625341-0216-2A0B-0DD5-A96A80145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19DD278-3820-6CF0-F09F-319CB170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9447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B54487-D48C-468B-0DA9-A7EBFD20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38CE400-B7B4-796C-50E6-7DBD38DB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03D8-07B7-4B58-9414-6256EE0C0AAF}" type="datetime1">
              <a:rPr lang="tr-TR" smtClean="0"/>
              <a:t>24.02.2025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80E3ECA-D509-5BE2-90A1-CEF4CD3A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F8114B0-F738-4E55-6539-45F11CE2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00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085DE07-9A8E-2998-5CEC-9AB437B5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6507-F41D-4EDD-B303-E6BCE128BFFD}" type="datetime1">
              <a:rPr lang="tr-TR" smtClean="0"/>
              <a:t>24.02.2025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4C6ED36-0444-B863-0B6A-9F900426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A7D4057-B2D2-3338-AE58-05534D5A5947}"/>
              </a:ext>
            </a:extLst>
          </p:cNvPr>
          <p:cNvSpPr/>
          <p:nvPr userDrawn="1"/>
        </p:nvSpPr>
        <p:spPr>
          <a:xfrm rot="10800000">
            <a:off x="0" y="3"/>
            <a:ext cx="12192000" cy="634997"/>
          </a:xfrm>
          <a:custGeom>
            <a:avLst/>
            <a:gdLst/>
            <a:ahLst/>
            <a:cxnLst/>
            <a:rect l="l" t="t" r="r" b="b"/>
            <a:pathLst>
              <a:path w="24384000" h="13715997">
                <a:moveTo>
                  <a:pt x="0" y="0"/>
                </a:moveTo>
                <a:lnTo>
                  <a:pt x="24384000" y="0"/>
                </a:lnTo>
                <a:lnTo>
                  <a:pt x="24384000" y="13715997"/>
                </a:lnTo>
                <a:lnTo>
                  <a:pt x="0" y="13715997"/>
                </a:lnTo>
                <a:close/>
              </a:path>
            </a:pathLst>
          </a:custGeom>
          <a:gradFill flip="none" rotWithShape="1">
            <a:gsLst>
              <a:gs pos="2000">
                <a:srgbClr val="0047BA">
                  <a:alpha val="100000"/>
                </a:srgbClr>
              </a:gs>
              <a:gs pos="100000">
                <a:srgbClr val="10171F">
                  <a:alpha val="100000"/>
                </a:srgbClr>
              </a:gs>
            </a:gsLst>
            <a:lin ang="2700000" scaled="0"/>
            <a:tileRect/>
          </a:gradFill>
        </p:spPr>
        <p:txBody>
          <a:bodyPr/>
          <a:lstStyle/>
          <a:p>
            <a:endParaRPr lang="tr-TR" sz="800" dirty="0">
              <a:latin typeface="Arial" panose="020B0604020202020204" pitchFamily="34" charset="0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670C5015-1395-C297-A201-C9E2702CED24}"/>
              </a:ext>
            </a:extLst>
          </p:cNvPr>
          <p:cNvGrpSpPr/>
          <p:nvPr userDrawn="1"/>
        </p:nvGrpSpPr>
        <p:grpSpPr>
          <a:xfrm>
            <a:off x="11628508" y="6312501"/>
            <a:ext cx="563492" cy="545499"/>
            <a:chOff x="0" y="0"/>
            <a:chExt cx="4526015" cy="4381496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88653BF-B319-0243-0DEB-68819EFD99A8}"/>
                </a:ext>
              </a:extLst>
            </p:cNvPr>
            <p:cNvSpPr/>
            <p:nvPr/>
          </p:nvSpPr>
          <p:spPr>
            <a:xfrm>
              <a:off x="0" y="0"/>
              <a:ext cx="4526015" cy="4381500"/>
            </a:xfrm>
            <a:custGeom>
              <a:avLst/>
              <a:gdLst/>
              <a:ahLst/>
              <a:cxnLst/>
              <a:rect l="l" t="t" r="r" b="b"/>
              <a:pathLst>
                <a:path w="4526015" h="4381500">
                  <a:moveTo>
                    <a:pt x="0" y="0"/>
                  </a:moveTo>
                  <a:lnTo>
                    <a:pt x="4526015" y="0"/>
                  </a:lnTo>
                  <a:lnTo>
                    <a:pt x="4526015" y="4381500"/>
                  </a:lnTo>
                  <a:lnTo>
                    <a:pt x="0" y="4381500"/>
                  </a:lnTo>
                  <a:close/>
                </a:path>
              </a:pathLst>
            </a:custGeom>
            <a:solidFill>
              <a:srgbClr val="DC0031"/>
            </a:solidFill>
          </p:spPr>
          <p:txBody>
            <a:bodyPr/>
            <a:lstStyle/>
            <a:p>
              <a:endParaRPr lang="tr-TR" sz="800" dirty="0">
                <a:latin typeface="Arial" panose="020B0604020202020204" pitchFamily="34" charset="0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87425640-A413-157E-F523-F7F293C7335B}"/>
              </a:ext>
            </a:extLst>
          </p:cNvPr>
          <p:cNvSpPr/>
          <p:nvPr userDrawn="1"/>
        </p:nvSpPr>
        <p:spPr>
          <a:xfrm>
            <a:off x="10668000" y="136562"/>
            <a:ext cx="1100773" cy="361879"/>
          </a:xfrm>
          <a:custGeom>
            <a:avLst/>
            <a:gdLst/>
            <a:ahLst/>
            <a:cxnLst/>
            <a:rect l="l" t="t" r="r" b="b"/>
            <a:pathLst>
              <a:path w="1651160" h="542819">
                <a:moveTo>
                  <a:pt x="0" y="0"/>
                </a:moveTo>
                <a:lnTo>
                  <a:pt x="1651160" y="0"/>
                </a:lnTo>
                <a:lnTo>
                  <a:pt x="1651160" y="542819"/>
                </a:lnTo>
                <a:lnTo>
                  <a:pt x="0" y="542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 sz="800" dirty="0">
              <a:latin typeface="Arial" panose="020B0604020202020204" pitchFamily="34" charset="0"/>
            </a:endParaRP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F10BB766-4907-C16B-6867-96FD328E7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0"/>
            <a:ext cx="10515600" cy="634999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10" name="Slayt Numarası Yer Tutucusu 5">
            <a:extLst>
              <a:ext uri="{FF2B5EF4-FFF2-40B4-BE49-F238E27FC236}">
                <a16:creationId xmlns:a16="http://schemas.microsoft.com/office/drawing/2014/main" id="{26C514EC-46EF-172D-2273-E1D188AF5610}"/>
              </a:ext>
            </a:extLst>
          </p:cNvPr>
          <p:cNvSpPr txBox="1">
            <a:spLocks/>
          </p:cNvSpPr>
          <p:nvPr userDrawn="1"/>
        </p:nvSpPr>
        <p:spPr>
          <a:xfrm>
            <a:off x="11729626" y="6402688"/>
            <a:ext cx="361256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50" kern="1200">
                <a:solidFill>
                  <a:schemeClr val="bg1"/>
                </a:solidFill>
                <a:latin typeface="Arial Bold" panose="020B0604020202020204" charset="-9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2293-D79D-4CDC-8E00-3950DFF9A907}" type="slidenum">
              <a:rPr lang="tr-TR" sz="1100" smtClean="0"/>
              <a:pPr/>
              <a:t>‹#›</a:t>
            </a:fld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146903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A7669B-14BA-460F-31B5-6F831970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98C04B-2A20-E1D2-FC9C-6BB5CF302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21099BA-DEBE-BFC0-2D5A-AC2661759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E4E39F4-88DF-DEF6-582F-FD598F7E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3BAE-939B-453E-AEB2-B58CE10CE16D}" type="datetime1">
              <a:rPr lang="tr-TR" smtClean="0"/>
              <a:t>24.02.2025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6FF9177-3686-76DC-EC5F-99FDB3E1A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F01474C-6DA3-013E-8EA2-2DD9E076F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150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925D1B-06A1-3B51-F1B9-A7D5BE434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5344E65-57A6-B16B-F695-FF7CC4D1E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FBB86C4-9DFA-3A6E-E1FF-95E740522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84241F9-02A5-8F58-3037-8DE2637F9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FCD6-9146-46A9-92DB-5020C11CFB36}" type="datetime1">
              <a:rPr lang="tr-TR" smtClean="0"/>
              <a:t>24.02.2025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8FC5886-870B-AAA5-9377-66936B793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F99BAEA-E840-A614-AD81-DCA53AB2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61536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7C74C85-69D5-9F75-45CB-3EF9B98DE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E32153F-6340-5BE9-7046-BEAC84AA8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2F31FD1-57F0-BF0A-050F-3B0D27716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DF5B14B-943D-447C-ADCD-03AD1934A0B0}" type="datetime1">
              <a:rPr lang="tr-TR" smtClean="0"/>
              <a:pPr/>
              <a:t>24.02.2025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2227087-ED0E-A478-AB05-C9D479B90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7B88EAF-8697-FC71-8BC5-52013A2BA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6352293-D79D-4CDC-8E00-3950DFF9A90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652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hf hdr="0" ftr="0" dt="0"/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hyperlink" Target="https://public.flourish.studio/visualisation/20612424/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rbis.tubitak.gov.tr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e-bideb.tubitak.gov.tr/giris.ht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Layout" Target="../diagrams/layout4.xml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diagramData" Target="../diagrams/data4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5" Type="http://schemas.openxmlformats.org/officeDocument/2006/relationships/diagramColors" Target="../diagrams/colors4.xml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3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32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5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633905"/>
            <a:ext cx="12192000" cy="5224095"/>
          </a:xfrm>
          <a:custGeom>
            <a:avLst/>
            <a:gdLst/>
            <a:ahLst/>
            <a:cxnLst/>
            <a:rect l="l" t="t" r="r" b="b"/>
            <a:pathLst>
              <a:path w="18288000" h="7836142">
                <a:moveTo>
                  <a:pt x="0" y="0"/>
                </a:moveTo>
                <a:lnTo>
                  <a:pt x="18288000" y="0"/>
                </a:lnTo>
                <a:lnTo>
                  <a:pt x="18288000" y="7836142"/>
                </a:lnTo>
                <a:lnTo>
                  <a:pt x="0" y="7836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t="-31531" b="-256"/>
            </a:stretch>
          </a:blipFill>
        </p:spPr>
        <p:txBody>
          <a:bodyPr/>
          <a:lstStyle/>
          <a:p>
            <a:pPr defTabSz="609630">
              <a:defRPr/>
            </a:pPr>
            <a:endParaRPr lang="tr-TR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3175" y="1633905"/>
            <a:ext cx="12192000" cy="5224095"/>
            <a:chOff x="0" y="0"/>
            <a:chExt cx="24384000" cy="104481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0448190"/>
            </a:xfrm>
            <a:custGeom>
              <a:avLst/>
              <a:gdLst/>
              <a:ahLst/>
              <a:cxnLst/>
              <a:rect l="l" t="t" r="r" b="b"/>
              <a:pathLst>
                <a:path w="24384000" h="10448190">
                  <a:moveTo>
                    <a:pt x="0" y="0"/>
                  </a:moveTo>
                  <a:lnTo>
                    <a:pt x="24384000" y="0"/>
                  </a:lnTo>
                  <a:lnTo>
                    <a:pt x="24384000" y="10448190"/>
                  </a:lnTo>
                  <a:lnTo>
                    <a:pt x="0" y="10448190"/>
                  </a:lnTo>
                  <a:close/>
                </a:path>
              </a:pathLst>
            </a:custGeom>
            <a:solidFill>
              <a:srgbClr val="0047BA">
                <a:alpha val="72157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tr-TR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>
            <a:off x="5807969" y="6309321"/>
            <a:ext cx="6387207" cy="7099"/>
          </a:xfrm>
          <a:prstGeom prst="line">
            <a:avLst/>
          </a:prstGeom>
          <a:ln w="28575" cap="rnd">
            <a:solidFill>
              <a:srgbClr val="CED5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>
              <a:defRPr/>
            </a:pPr>
            <a:endParaRPr lang="tr-TR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575356" y="1630418"/>
            <a:ext cx="3616645" cy="5033330"/>
          </a:xfrm>
          <a:custGeom>
            <a:avLst/>
            <a:gdLst/>
            <a:ahLst/>
            <a:cxnLst/>
            <a:rect l="l" t="t" r="r" b="b"/>
            <a:pathLst>
              <a:path w="9047385" h="7549995">
                <a:moveTo>
                  <a:pt x="0" y="0"/>
                </a:moveTo>
                <a:lnTo>
                  <a:pt x="9047385" y="0"/>
                </a:lnTo>
                <a:lnTo>
                  <a:pt x="9047385" y="7549995"/>
                </a:lnTo>
                <a:lnTo>
                  <a:pt x="0" y="75499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6773"/>
            </a:stretch>
          </a:blipFill>
        </p:spPr>
        <p:txBody>
          <a:bodyPr/>
          <a:lstStyle/>
          <a:p>
            <a:pPr defTabSz="609630">
              <a:defRPr/>
            </a:pPr>
            <a:endParaRPr lang="tr-TR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85800" y="490652"/>
            <a:ext cx="4099135" cy="625118"/>
          </a:xfrm>
          <a:custGeom>
            <a:avLst/>
            <a:gdLst/>
            <a:ahLst/>
            <a:cxnLst/>
            <a:rect l="l" t="t" r="r" b="b"/>
            <a:pathLst>
              <a:path w="6148702" h="937677">
                <a:moveTo>
                  <a:pt x="0" y="0"/>
                </a:moveTo>
                <a:lnTo>
                  <a:pt x="6148702" y="0"/>
                </a:lnTo>
                <a:lnTo>
                  <a:pt x="6148702" y="937677"/>
                </a:lnTo>
                <a:lnTo>
                  <a:pt x="0" y="9376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7834" y="3188750"/>
            <a:ext cx="83625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3200" b="1" spc="-1" dirty="0">
                <a:solidFill>
                  <a:schemeClr val="bg1"/>
                </a:solidFill>
                <a:latin typeface="Arial Bold" panose="020B0604020202020204" charset="-94"/>
                <a:ea typeface="Tahoma"/>
                <a:cs typeface="Arial" panose="020B0604020202020204" pitchFamily="34" charset="0"/>
              </a:rPr>
              <a:t>2202 – BİLİM OLİMPİYATLARI PROGRAMI </a:t>
            </a:r>
            <a:r>
              <a:rPr lang="tr-TR" sz="3200" b="1" spc="-1" dirty="0" smtClean="0">
                <a:solidFill>
                  <a:schemeClr val="bg1"/>
                </a:solidFill>
                <a:latin typeface="Arial Bold" panose="020B0604020202020204" charset="-94"/>
                <a:ea typeface="Tahoma"/>
                <a:cs typeface="Arial" panose="020B0604020202020204" pitchFamily="34" charset="0"/>
              </a:rPr>
              <a:t>TANITIM SUNUMU</a:t>
            </a:r>
            <a:endParaRPr lang="tr-TR" sz="3200" b="1" spc="-1" dirty="0">
              <a:solidFill>
                <a:schemeClr val="bg1"/>
              </a:solidFill>
              <a:latin typeface="Arial Bold" panose="020B0604020202020204" charset="-94"/>
              <a:ea typeface="Tahoma"/>
              <a:cs typeface="Arial" panose="020B0604020202020204" pitchFamily="34" charset="0"/>
            </a:endParaRPr>
          </a:p>
          <a:p>
            <a:endParaRPr lang="tr-TR" sz="3200" b="1" spc="-1" dirty="0">
              <a:solidFill>
                <a:schemeClr val="bg1"/>
              </a:solidFill>
              <a:latin typeface="Arial Bold" panose="020B0604020202020204" charset="-94"/>
              <a:ea typeface="Tahoma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7008" y="6220922"/>
            <a:ext cx="5107324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320"/>
              </a:lnSpc>
              <a:defRPr/>
            </a:pPr>
            <a:r>
              <a:rPr lang="tr-TR" sz="1100" spc="300" dirty="0">
                <a:solidFill>
                  <a:srgbClr val="CED5DF"/>
                </a:solidFill>
                <a:latin typeface="Arial"/>
                <a:ea typeface="Arial"/>
                <a:cs typeface="Arial"/>
                <a:sym typeface="Arial"/>
              </a:rPr>
              <a:t>BİLİM İNSANI DESTEK PROGRAMLARI </a:t>
            </a:r>
            <a:r>
              <a:rPr lang="en-US" sz="1100" spc="300" dirty="0">
                <a:solidFill>
                  <a:srgbClr val="CED5DF"/>
                </a:solidFill>
                <a:latin typeface="Arial"/>
                <a:ea typeface="Arial"/>
                <a:cs typeface="Arial"/>
                <a:sym typeface="Arial"/>
              </a:rPr>
              <a:t>BAŞKANLIĞI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C29688E-26B3-B7CB-45F2-02F8B5F78412}"/>
              </a:ext>
            </a:extLst>
          </p:cNvPr>
          <p:cNvSpPr txBox="1"/>
          <p:nvPr/>
        </p:nvSpPr>
        <p:spPr>
          <a:xfrm>
            <a:off x="637008" y="5465713"/>
            <a:ext cx="2592288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tr-TR" sz="1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ŞUBAT </a:t>
            </a:r>
            <a:r>
              <a:rPr lang="tr-TR" sz="1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BE3AC7-FA7C-2987-FDC6-09CB53099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spc="-1" dirty="0">
                <a:solidFill>
                  <a:srgbClr val="FFFFFF"/>
                </a:solidFill>
                <a:ea typeface="Arial"/>
              </a:rPr>
              <a:t>Birinci Aşama Sınavı Başvuru ve Destek İstatistikleri</a:t>
            </a:r>
            <a:endParaRPr lang="tr-TR" dirty="0"/>
          </a:p>
        </p:txBody>
      </p:sp>
      <p:graphicFrame>
        <p:nvGraphicFramePr>
          <p:cNvPr id="9" name="Grafik 8">
            <a:extLst>
              <a:ext uri="{FF2B5EF4-FFF2-40B4-BE49-F238E27FC236}">
                <a16:creationId xmlns:a16="http://schemas.microsoft.com/office/drawing/2014/main" id="{8CE4CD3A-AA97-9354-D92A-59104891A8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7307447"/>
              </p:ext>
            </p:extLst>
          </p:nvPr>
        </p:nvGraphicFramePr>
        <p:xfrm>
          <a:off x="57151" y="733425"/>
          <a:ext cx="7753350" cy="339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EEFD7441-3531-0255-EAEF-62FC8C6B1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533668"/>
              </p:ext>
            </p:extLst>
          </p:nvPr>
        </p:nvGraphicFramePr>
        <p:xfrm>
          <a:off x="88899" y="4463767"/>
          <a:ext cx="5346701" cy="2000250"/>
        </p:xfrm>
        <a:graphic>
          <a:graphicData uri="http://schemas.openxmlformats.org/drawingml/2006/table">
            <a:tbl>
              <a:tblPr firstRow="1" firstCol="1" bandRow="1"/>
              <a:tblGrid>
                <a:gridCol w="880779">
                  <a:extLst>
                    <a:ext uri="{9D8B030D-6E8A-4147-A177-3AD203B41FA5}">
                      <a16:colId xmlns:a16="http://schemas.microsoft.com/office/drawing/2014/main" val="3215274838"/>
                    </a:ext>
                  </a:extLst>
                </a:gridCol>
                <a:gridCol w="880779">
                  <a:extLst>
                    <a:ext uri="{9D8B030D-6E8A-4147-A177-3AD203B41FA5}">
                      <a16:colId xmlns:a16="http://schemas.microsoft.com/office/drawing/2014/main" val="320785642"/>
                    </a:ext>
                  </a:extLst>
                </a:gridCol>
                <a:gridCol w="880779">
                  <a:extLst>
                    <a:ext uri="{9D8B030D-6E8A-4147-A177-3AD203B41FA5}">
                      <a16:colId xmlns:a16="http://schemas.microsoft.com/office/drawing/2014/main" val="2505026415"/>
                    </a:ext>
                  </a:extLst>
                </a:gridCol>
                <a:gridCol w="657483">
                  <a:extLst>
                    <a:ext uri="{9D8B030D-6E8A-4147-A177-3AD203B41FA5}">
                      <a16:colId xmlns:a16="http://schemas.microsoft.com/office/drawing/2014/main" val="3903114827"/>
                    </a:ext>
                  </a:extLst>
                </a:gridCol>
                <a:gridCol w="694699">
                  <a:extLst>
                    <a:ext uri="{9D8B030D-6E8A-4147-A177-3AD203B41FA5}">
                      <a16:colId xmlns:a16="http://schemas.microsoft.com/office/drawing/2014/main" val="240584831"/>
                    </a:ext>
                  </a:extLst>
                </a:gridCol>
                <a:gridCol w="694699">
                  <a:extLst>
                    <a:ext uri="{9D8B030D-6E8A-4147-A177-3AD203B41FA5}">
                      <a16:colId xmlns:a16="http://schemas.microsoft.com/office/drawing/2014/main" val="4260900337"/>
                    </a:ext>
                  </a:extLst>
                </a:gridCol>
                <a:gridCol w="657483">
                  <a:extLst>
                    <a:ext uri="{9D8B030D-6E8A-4147-A177-3AD203B41FA5}">
                      <a16:colId xmlns:a16="http://schemas.microsoft.com/office/drawing/2014/main" val="3456383529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Sınıf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2020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2021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2022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2023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2024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964718"/>
                  </a:ext>
                </a:extLst>
              </a:tr>
              <a:tr h="200025">
                <a:tc rowSpan="4"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Ortaokul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811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1050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1915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1484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1434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045034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886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1092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2533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1699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1609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849782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743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1111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2348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2017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1760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474762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552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676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1451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1157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890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67532"/>
                  </a:ext>
                </a:extLst>
              </a:tr>
              <a:tr h="200025">
                <a:tc rowSpan="5"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Lise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Hazırlık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260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358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339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399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161277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9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1158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2006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3479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2574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3150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9905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1238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1457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4173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2652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2864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361294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614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923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2805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2703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2082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23974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198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373438"/>
                  </a:ext>
                </a:extLst>
              </a:tr>
            </a:tbl>
          </a:graphicData>
        </a:graphic>
      </p:graphicFrame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2D9DA2B0-492D-2B9E-25D8-F7880F2DB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342078"/>
              </p:ext>
            </p:extLst>
          </p:nvPr>
        </p:nvGraphicFramePr>
        <p:xfrm>
          <a:off x="6070282" y="5233768"/>
          <a:ext cx="5498326" cy="1087403"/>
        </p:xfrm>
        <a:graphic>
          <a:graphicData uri="http://schemas.openxmlformats.org/drawingml/2006/table">
            <a:tbl>
              <a:tblPr firstRow="1" firstCol="1" bandRow="1"/>
              <a:tblGrid>
                <a:gridCol w="2188755">
                  <a:extLst>
                    <a:ext uri="{9D8B030D-6E8A-4147-A177-3AD203B41FA5}">
                      <a16:colId xmlns:a16="http://schemas.microsoft.com/office/drawing/2014/main" val="2243347646"/>
                    </a:ext>
                  </a:extLst>
                </a:gridCol>
                <a:gridCol w="590226">
                  <a:extLst>
                    <a:ext uri="{9D8B030D-6E8A-4147-A177-3AD203B41FA5}">
                      <a16:colId xmlns:a16="http://schemas.microsoft.com/office/drawing/2014/main" val="941740242"/>
                    </a:ext>
                  </a:extLst>
                </a:gridCol>
                <a:gridCol w="707042">
                  <a:extLst>
                    <a:ext uri="{9D8B030D-6E8A-4147-A177-3AD203B41FA5}">
                      <a16:colId xmlns:a16="http://schemas.microsoft.com/office/drawing/2014/main" val="4204510837"/>
                    </a:ext>
                  </a:extLst>
                </a:gridCol>
                <a:gridCol w="610515">
                  <a:extLst>
                    <a:ext uri="{9D8B030D-6E8A-4147-A177-3AD203B41FA5}">
                      <a16:colId xmlns:a16="http://schemas.microsoft.com/office/drawing/2014/main" val="3054365761"/>
                    </a:ext>
                  </a:extLst>
                </a:gridCol>
                <a:gridCol w="700894">
                  <a:extLst>
                    <a:ext uri="{9D8B030D-6E8A-4147-A177-3AD203B41FA5}">
                      <a16:colId xmlns:a16="http://schemas.microsoft.com/office/drawing/2014/main" val="2443698632"/>
                    </a:ext>
                  </a:extLst>
                </a:gridCol>
                <a:gridCol w="700894">
                  <a:extLst>
                    <a:ext uri="{9D8B030D-6E8A-4147-A177-3AD203B41FA5}">
                      <a16:colId xmlns:a16="http://schemas.microsoft.com/office/drawing/2014/main" val="3876722149"/>
                    </a:ext>
                  </a:extLst>
                </a:gridCol>
              </a:tblGrid>
              <a:tr h="355883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2020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2021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2022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2023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2024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30395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 err="1">
                          <a:effectLst/>
                        </a:rPr>
                        <a:t>BİLSEM'li</a:t>
                      </a:r>
                      <a:r>
                        <a:rPr lang="tr-TR" sz="1000" dirty="0">
                          <a:effectLst/>
                        </a:rPr>
                        <a:t> Öğrenci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584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2013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2891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2760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2925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806546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Türkiye'deki BİLSEM'li Öğrenci Sayısı 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57360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57122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65736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83051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102580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891714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BİLSEM'li Başvuru Oranı (%)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1,0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3,5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4,4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3,3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2,9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062245"/>
                  </a:ext>
                </a:extLst>
              </a:tr>
            </a:tbl>
          </a:graphicData>
        </a:graphic>
      </p:graphicFrame>
      <p:sp>
        <p:nvSpPr>
          <p:cNvPr id="13" name="Metin kutusu 12">
            <a:extLst>
              <a:ext uri="{FF2B5EF4-FFF2-40B4-BE49-F238E27FC236}">
                <a16:creationId xmlns:a16="http://schemas.microsoft.com/office/drawing/2014/main" id="{7C4E4168-2F1C-2732-E556-7315C0D6C832}"/>
              </a:ext>
            </a:extLst>
          </p:cNvPr>
          <p:cNvSpPr txBox="1"/>
          <p:nvPr/>
        </p:nvSpPr>
        <p:spPr>
          <a:xfrm>
            <a:off x="425450" y="4094435"/>
            <a:ext cx="501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tr-T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Birinci Aşama Sınavına Sınıf Bazlı Dağılım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543B355-AA12-7246-ACE8-3BC2B417843E}"/>
              </a:ext>
            </a:extLst>
          </p:cNvPr>
          <p:cNvSpPr txBox="1"/>
          <p:nvPr/>
        </p:nvSpPr>
        <p:spPr>
          <a:xfrm>
            <a:off x="6731318" y="4978994"/>
            <a:ext cx="501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Birinci Aşama Sınavına Başvuru Yapan BİLSEM Dağılımı </a:t>
            </a:r>
          </a:p>
        </p:txBody>
      </p:sp>
    </p:spTree>
    <p:extLst>
      <p:ext uri="{BB962C8B-B14F-4D97-AF65-F5344CB8AC3E}">
        <p14:creationId xmlns:p14="http://schemas.microsoft.com/office/powerpoint/2010/main" val="372603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D2EAD5-5777-7643-AA26-8575FDA05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spc="-1" dirty="0">
                <a:solidFill>
                  <a:srgbClr val="FFFFFF"/>
                </a:solidFill>
                <a:latin typeface="Arial" panose="020B0604020202020204"/>
                <a:ea typeface="Arial"/>
                <a:cs typeface="DejaVu Sans"/>
              </a:rPr>
              <a:t>Yaz Okulu ve İkinci Aşama Sınavı İstatistikleri</a:t>
            </a:r>
            <a:endParaRPr lang="tr-TR" dirty="0"/>
          </a:p>
        </p:txBody>
      </p:sp>
      <p:graphicFrame>
        <p:nvGraphicFramePr>
          <p:cNvPr id="9" name="Grafik 8">
            <a:extLst>
              <a:ext uri="{FF2B5EF4-FFF2-40B4-BE49-F238E27FC236}">
                <a16:creationId xmlns:a16="http://schemas.microsoft.com/office/drawing/2014/main" id="{7E9EFE72-C2B9-22AD-A816-088E36487A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605079"/>
              </p:ext>
            </p:extLst>
          </p:nvPr>
        </p:nvGraphicFramePr>
        <p:xfrm>
          <a:off x="104775" y="819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54A5D919-B9D8-A1AD-17E5-4F1F1AEE2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377509"/>
              </p:ext>
            </p:extLst>
          </p:nvPr>
        </p:nvGraphicFramePr>
        <p:xfrm>
          <a:off x="1605915" y="3562350"/>
          <a:ext cx="9608820" cy="2890520"/>
        </p:xfrm>
        <a:graphic>
          <a:graphicData uri="http://schemas.openxmlformats.org/drawingml/2006/table">
            <a:tbl>
              <a:tblPr firstRow="1" firstCol="1" bandRow="1"/>
              <a:tblGrid>
                <a:gridCol w="1400810">
                  <a:extLst>
                    <a:ext uri="{9D8B030D-6E8A-4147-A177-3AD203B41FA5}">
                      <a16:colId xmlns:a16="http://schemas.microsoft.com/office/drawing/2014/main" val="2634691240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365233531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1025023019"/>
                    </a:ext>
                  </a:extLst>
                </a:gridCol>
                <a:gridCol w="541020">
                  <a:extLst>
                    <a:ext uri="{9D8B030D-6E8A-4147-A177-3AD203B41FA5}">
                      <a16:colId xmlns:a16="http://schemas.microsoft.com/office/drawing/2014/main" val="4177888775"/>
                    </a:ext>
                  </a:extLst>
                </a:gridCol>
                <a:gridCol w="131445">
                  <a:extLst>
                    <a:ext uri="{9D8B030D-6E8A-4147-A177-3AD203B41FA5}">
                      <a16:colId xmlns:a16="http://schemas.microsoft.com/office/drawing/2014/main" val="2957414965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42472797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1774989830"/>
                    </a:ext>
                  </a:extLst>
                </a:gridCol>
                <a:gridCol w="649605">
                  <a:extLst>
                    <a:ext uri="{9D8B030D-6E8A-4147-A177-3AD203B41FA5}">
                      <a16:colId xmlns:a16="http://schemas.microsoft.com/office/drawing/2014/main" val="412999586"/>
                    </a:ext>
                  </a:extLst>
                </a:gridCol>
                <a:gridCol w="131445">
                  <a:extLst>
                    <a:ext uri="{9D8B030D-6E8A-4147-A177-3AD203B41FA5}">
                      <a16:colId xmlns:a16="http://schemas.microsoft.com/office/drawing/2014/main" val="658645911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805053145"/>
                    </a:ext>
                  </a:extLst>
                </a:gridCol>
                <a:gridCol w="497840">
                  <a:extLst>
                    <a:ext uri="{9D8B030D-6E8A-4147-A177-3AD203B41FA5}">
                      <a16:colId xmlns:a16="http://schemas.microsoft.com/office/drawing/2014/main" val="2204681411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3382013861"/>
                    </a:ext>
                  </a:extLst>
                </a:gridCol>
                <a:gridCol w="131445">
                  <a:extLst>
                    <a:ext uri="{9D8B030D-6E8A-4147-A177-3AD203B41FA5}">
                      <a16:colId xmlns:a16="http://schemas.microsoft.com/office/drawing/2014/main" val="1555913885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4294402501"/>
                    </a:ext>
                  </a:extLst>
                </a:gridCol>
                <a:gridCol w="497840">
                  <a:extLst>
                    <a:ext uri="{9D8B030D-6E8A-4147-A177-3AD203B41FA5}">
                      <a16:colId xmlns:a16="http://schemas.microsoft.com/office/drawing/2014/main" val="667131186"/>
                    </a:ext>
                  </a:extLst>
                </a:gridCol>
                <a:gridCol w="636905">
                  <a:extLst>
                    <a:ext uri="{9D8B030D-6E8A-4147-A177-3AD203B41FA5}">
                      <a16:colId xmlns:a16="http://schemas.microsoft.com/office/drawing/2014/main" val="3644406923"/>
                    </a:ext>
                  </a:extLst>
                </a:gridCol>
                <a:gridCol w="131445">
                  <a:extLst>
                    <a:ext uri="{9D8B030D-6E8A-4147-A177-3AD203B41FA5}">
                      <a16:colId xmlns:a16="http://schemas.microsoft.com/office/drawing/2014/main" val="3317775127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61954901"/>
                    </a:ext>
                  </a:extLst>
                </a:gridCol>
                <a:gridCol w="497840">
                  <a:extLst>
                    <a:ext uri="{9D8B030D-6E8A-4147-A177-3AD203B41FA5}">
                      <a16:colId xmlns:a16="http://schemas.microsoft.com/office/drawing/2014/main" val="4198139572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3492312200"/>
                    </a:ext>
                  </a:extLst>
                </a:gridCol>
              </a:tblGrid>
              <a:tr h="2540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2020 Yılı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11"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2021 Yılı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11"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2022 Yılı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11"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2023 Yılı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11"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2024 Yılı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637206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Dal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Erkek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Kız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Toplam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Erkek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Kız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Toplam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Erkek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Kız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Toplam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Erkek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Kız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Toplam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Erkek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Kız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Toplam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79748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Astronomi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ve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Astrofizik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36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20295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Bilgisayar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70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67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61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683073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Biyoloji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63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64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795531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Coğrafya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49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074827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Fizik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326708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Kimya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34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37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64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33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24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60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595715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Matematik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49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60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70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67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66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247334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Ortaokul Bilgisayar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9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9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819431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Ortaokul Matematik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55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54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845809"/>
                  </a:ext>
                </a:extLst>
              </a:tr>
            </a:tbl>
          </a:graphicData>
        </a:graphic>
      </p:graphicFrame>
      <p:graphicFrame>
        <p:nvGraphicFramePr>
          <p:cNvPr id="11" name="Grafik 10">
            <a:extLst>
              <a:ext uri="{FF2B5EF4-FFF2-40B4-BE49-F238E27FC236}">
                <a16:creationId xmlns:a16="http://schemas.microsoft.com/office/drawing/2014/main" id="{FBF3C943-E1B9-9585-0A69-C0B392FE17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868174"/>
              </p:ext>
            </p:extLst>
          </p:nvPr>
        </p:nvGraphicFramePr>
        <p:xfrm>
          <a:off x="6534150" y="981075"/>
          <a:ext cx="4572000" cy="2581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Dikdörtgen 11">
            <a:extLst>
              <a:ext uri="{FF2B5EF4-FFF2-40B4-BE49-F238E27FC236}">
                <a16:creationId xmlns:a16="http://schemas.microsoft.com/office/drawing/2014/main" id="{E8608C0C-B241-63CD-010B-1288284AF852}"/>
              </a:ext>
            </a:extLst>
          </p:cNvPr>
          <p:cNvSpPr/>
          <p:nvPr/>
        </p:nvSpPr>
        <p:spPr>
          <a:xfrm>
            <a:off x="5848350" y="67183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tr-T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</a:rPr>
              <a:t>Yaz Okulu ve İkinci Aşama Sınavına Hak Kazanan Öğrencilerin Okul Türlerine Göre Dağılımı</a:t>
            </a:r>
          </a:p>
        </p:txBody>
      </p:sp>
    </p:spTree>
    <p:extLst>
      <p:ext uri="{BB962C8B-B14F-4D97-AF65-F5344CB8AC3E}">
        <p14:creationId xmlns:p14="http://schemas.microsoft.com/office/powerpoint/2010/main" val="63084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58553A-47E1-BF06-AE7B-2522D638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spc="-1" dirty="0">
                <a:solidFill>
                  <a:srgbClr val="FFFFFF"/>
                </a:solidFill>
                <a:ea typeface="Arial"/>
              </a:rPr>
              <a:t>İkinci Aşama Sınavı İstatistikleri</a:t>
            </a:r>
            <a:endParaRPr lang="tr-TR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4DC53F0-5469-3E9B-B14C-C5AB06D9427D}"/>
              </a:ext>
            </a:extLst>
          </p:cNvPr>
          <p:cNvSpPr txBox="1"/>
          <p:nvPr/>
        </p:nvSpPr>
        <p:spPr>
          <a:xfrm>
            <a:off x="6091481" y="1075383"/>
            <a:ext cx="4445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Toplam Madalya Sayısının İllere Göre Dağılımı (</a:t>
            </a:r>
            <a:r>
              <a:rPr lang="tr-T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2020-2024)</a:t>
            </a:r>
            <a:endParaRPr lang="tr-T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DD5DC74-E8CA-942F-D2E2-526E864A2DFF}"/>
              </a:ext>
            </a:extLst>
          </p:cNvPr>
          <p:cNvSpPr txBox="1"/>
          <p:nvPr/>
        </p:nvSpPr>
        <p:spPr>
          <a:xfrm>
            <a:off x="307657" y="725798"/>
            <a:ext cx="4121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Düzeyde Madalya Kazanan Öğrenci Dağılımı</a:t>
            </a:r>
            <a:endParaRPr lang="tr-TR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CADB7148-D947-813D-D5F6-D85AE5AA0F2B}"/>
              </a:ext>
            </a:extLst>
          </p:cNvPr>
          <p:cNvSpPr txBox="1"/>
          <p:nvPr/>
        </p:nvSpPr>
        <p:spPr>
          <a:xfrm>
            <a:off x="139223" y="3205801"/>
            <a:ext cx="4121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Düzeyde Madalya Kazanan Öğrencilerin Okul Türlerine Göre Dağılımı</a:t>
            </a:r>
            <a:endParaRPr lang="tr-TR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25618475-5CDB-5556-5D15-F01FA8C74BB1}"/>
              </a:ext>
            </a:extLst>
          </p:cNvPr>
          <p:cNvSpPr txBox="1"/>
          <p:nvPr/>
        </p:nvSpPr>
        <p:spPr>
          <a:xfrm>
            <a:off x="1588" y="4797996"/>
            <a:ext cx="4121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Düzeyde Madalya Kazanan Öğrencilerin Cinsiyetlerine Göre Dağılımı</a:t>
            </a:r>
            <a:endParaRPr lang="tr-TR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985370"/>
              </p:ext>
            </p:extLst>
          </p:nvPr>
        </p:nvGraphicFramePr>
        <p:xfrm>
          <a:off x="338456" y="1060578"/>
          <a:ext cx="3784600" cy="1949958"/>
        </p:xfrm>
        <a:graphic>
          <a:graphicData uri="http://schemas.openxmlformats.org/drawingml/2006/table">
            <a:tbl>
              <a:tblPr firstRow="1" firstCol="1" bandRow="1"/>
              <a:tblGrid>
                <a:gridCol w="883920">
                  <a:extLst>
                    <a:ext uri="{9D8B030D-6E8A-4147-A177-3AD203B41FA5}">
                      <a16:colId xmlns:a16="http://schemas.microsoft.com/office/drawing/2014/main" val="1677617685"/>
                    </a:ext>
                  </a:extLst>
                </a:gridCol>
                <a:gridCol w="658495">
                  <a:extLst>
                    <a:ext uri="{9D8B030D-6E8A-4147-A177-3AD203B41FA5}">
                      <a16:colId xmlns:a16="http://schemas.microsoft.com/office/drawing/2014/main" val="335442268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288799938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3786417947"/>
                    </a:ext>
                  </a:extLst>
                </a:gridCol>
                <a:gridCol w="922020">
                  <a:extLst>
                    <a:ext uri="{9D8B030D-6E8A-4147-A177-3AD203B41FA5}">
                      <a16:colId xmlns:a16="http://schemas.microsoft.com/office/drawing/2014/main" val="1102364347"/>
                    </a:ext>
                  </a:extLst>
                </a:gridCol>
              </a:tblGrid>
              <a:tr h="3720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Yıl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ALTIN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GÜMÜŞ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BRONZ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Genel Toplam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698607"/>
                  </a:ext>
                </a:extLst>
              </a:tr>
              <a:tr h="194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727153"/>
                  </a:ext>
                </a:extLst>
              </a:tr>
              <a:tr h="194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14690"/>
                  </a:ext>
                </a:extLst>
              </a:tr>
              <a:tr h="194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781227"/>
                  </a:ext>
                </a:extLst>
              </a:tr>
              <a:tr h="194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060268"/>
                  </a:ext>
                </a:extLst>
              </a:tr>
              <a:tr h="194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113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195402"/>
                  </a:ext>
                </a:extLst>
              </a:tr>
              <a:tr h="3805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Genel Toplam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322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481</a:t>
                      </a: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961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225558"/>
                  </a:ext>
                </a:extLst>
              </a:tr>
            </a:tbl>
          </a:graphicData>
        </a:graphic>
      </p:graphicFrame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150895"/>
              </p:ext>
            </p:extLst>
          </p:nvPr>
        </p:nvGraphicFramePr>
        <p:xfrm>
          <a:off x="307657" y="5556314"/>
          <a:ext cx="4394200" cy="879348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23109122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556414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749491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416441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800845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781594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chemeClr val="bg1"/>
                          </a:solidFill>
                          <a:effectLst/>
                        </a:rPr>
                        <a:t>Cinsiyet </a:t>
                      </a:r>
                      <a:endParaRPr lang="tr-TR" sz="1200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chemeClr val="bg1"/>
                          </a:solidFill>
                          <a:effectLst/>
                        </a:rPr>
                        <a:t>Madalya Sayısı</a:t>
                      </a:r>
                      <a:endParaRPr lang="tr-TR" sz="1200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7479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</a:rPr>
                        <a:t>2020</a:t>
                      </a:r>
                      <a:endParaRPr lang="tr-TR" sz="1200" b="1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</a:rPr>
                        <a:t>2021</a:t>
                      </a:r>
                      <a:endParaRPr lang="tr-TR" sz="1200" b="1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</a:rPr>
                        <a:t>2022</a:t>
                      </a:r>
                      <a:endParaRPr lang="tr-TR" sz="1200" b="1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effectLst/>
                        </a:rPr>
                        <a:t>2023</a:t>
                      </a:r>
                      <a:endParaRPr lang="tr-TR" sz="1200" b="1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</a:rPr>
                        <a:t>2024</a:t>
                      </a:r>
                      <a:endParaRPr lang="tr-TR" sz="1200" b="1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114899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Kız Öğrenci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35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41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40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28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266303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Erkek Öğrenci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138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141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156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152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197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45188897"/>
                  </a:ext>
                </a:extLst>
              </a:tr>
            </a:tbl>
          </a:graphicData>
        </a:graphic>
      </p:graphicFrame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982609"/>
              </p:ext>
            </p:extLst>
          </p:nvPr>
        </p:nvGraphicFramePr>
        <p:xfrm>
          <a:off x="338456" y="3862731"/>
          <a:ext cx="4394200" cy="87934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93318758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6494089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7029001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3151296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7122433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7682152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Okul Türü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Madalya Sayısı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7056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2020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2021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2022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2023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2024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3940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Devlet Okulu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89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86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97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108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116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470589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Özel Okul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84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88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100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84</a:t>
                      </a:r>
                      <a:endParaRPr lang="tr-TR" sz="12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109</a:t>
                      </a:r>
                      <a:endParaRPr lang="tr-TR" sz="12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1234297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3" y="1429671"/>
            <a:ext cx="6165141" cy="31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78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73D100-406D-FF07-FF37-A255CA60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Uluslararası ve Bölgesel Bilim Olimpiyatlarında Başarılarımız</a:t>
            </a:r>
          </a:p>
        </p:txBody>
      </p:sp>
      <p:sp>
        <p:nvSpPr>
          <p:cNvPr id="27" name="TextBox 32">
            <a:extLst>
              <a:ext uri="{FF2B5EF4-FFF2-40B4-BE49-F238E27FC236}">
                <a16:creationId xmlns:a16="http://schemas.microsoft.com/office/drawing/2014/main" id="{165DD625-76C1-EE71-5815-CAA753772904}"/>
              </a:ext>
            </a:extLst>
          </p:cNvPr>
          <p:cNvSpPr txBox="1"/>
          <p:nvPr/>
        </p:nvSpPr>
        <p:spPr>
          <a:xfrm>
            <a:off x="-61862" y="4161513"/>
            <a:ext cx="2350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2" eaLnBrk="0" fontAlgn="base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+ 5 Mansiyon Derecesi</a:t>
            </a:r>
          </a:p>
        </p:txBody>
      </p:sp>
      <p:grpSp>
        <p:nvGrpSpPr>
          <p:cNvPr id="28" name="Group 15">
            <a:extLst>
              <a:ext uri="{FF2B5EF4-FFF2-40B4-BE49-F238E27FC236}">
                <a16:creationId xmlns:a16="http://schemas.microsoft.com/office/drawing/2014/main" id="{9EDFEBAA-B545-B963-AEDA-DF46203B5F44}"/>
              </a:ext>
            </a:extLst>
          </p:cNvPr>
          <p:cNvGrpSpPr/>
          <p:nvPr/>
        </p:nvGrpSpPr>
        <p:grpSpPr>
          <a:xfrm>
            <a:off x="107758" y="2236691"/>
            <a:ext cx="2011464" cy="1966043"/>
            <a:chOff x="6043962" y="3899677"/>
            <a:chExt cx="2234618" cy="2234618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29B7436A-2622-7FEC-C531-ED156E8CF6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43962" y="3899677"/>
              <a:ext cx="2234618" cy="2234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14">
              <a:extLst>
                <a:ext uri="{FF2B5EF4-FFF2-40B4-BE49-F238E27FC236}">
                  <a16:creationId xmlns:a16="http://schemas.microsoft.com/office/drawing/2014/main" id="{A1454F4E-0DB7-A95B-4617-D79D1352348A}"/>
                </a:ext>
              </a:extLst>
            </p:cNvPr>
            <p:cNvGrpSpPr/>
            <p:nvPr/>
          </p:nvGrpSpPr>
          <p:grpSpPr>
            <a:xfrm>
              <a:off x="6224975" y="4273229"/>
              <a:ext cx="1860010" cy="1613921"/>
              <a:chOff x="6224975" y="4273229"/>
              <a:chExt cx="1860010" cy="1613921"/>
            </a:xfrm>
          </p:grpSpPr>
          <p:sp>
            <p:nvSpPr>
              <p:cNvPr id="31" name="TextBox 29">
                <a:extLst>
                  <a:ext uri="{FF2B5EF4-FFF2-40B4-BE49-F238E27FC236}">
                    <a16:creationId xmlns:a16="http://schemas.microsoft.com/office/drawing/2014/main" id="{B1FAF7B6-3097-CF4F-DFA7-47E2FB7EC2E6}"/>
                  </a:ext>
                </a:extLst>
              </p:cNvPr>
              <p:cNvSpPr txBox="1"/>
              <p:nvPr/>
            </p:nvSpPr>
            <p:spPr>
              <a:xfrm>
                <a:off x="6761499" y="4273229"/>
                <a:ext cx="827099" cy="594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72" eaLnBrk="0" fontAlgn="base" hangingPunct="0"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tr-TR" sz="1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 Altın</a:t>
                </a:r>
              </a:p>
            </p:txBody>
          </p:sp>
          <p:sp>
            <p:nvSpPr>
              <p:cNvPr id="32" name="TextBox 30">
                <a:extLst>
                  <a:ext uri="{FF2B5EF4-FFF2-40B4-BE49-F238E27FC236}">
                    <a16:creationId xmlns:a16="http://schemas.microsoft.com/office/drawing/2014/main" id="{CA59F711-AE2E-4F69-E25F-46DE45EF62AF}"/>
                  </a:ext>
                </a:extLst>
              </p:cNvPr>
              <p:cNvSpPr txBox="1"/>
              <p:nvPr/>
            </p:nvSpPr>
            <p:spPr>
              <a:xfrm>
                <a:off x="6224975" y="5329329"/>
                <a:ext cx="812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72" eaLnBrk="0" fontAlgn="base" hangingPunct="0"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tr-TR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31 Gümüş</a:t>
                </a:r>
              </a:p>
            </p:txBody>
          </p:sp>
          <p:sp>
            <p:nvSpPr>
              <p:cNvPr id="33" name="TextBox 31">
                <a:extLst>
                  <a:ext uri="{FF2B5EF4-FFF2-40B4-BE49-F238E27FC236}">
                    <a16:creationId xmlns:a16="http://schemas.microsoft.com/office/drawing/2014/main" id="{DB9BFBDE-83A4-ACDD-17DB-4BB8ADA00CFC}"/>
                  </a:ext>
                </a:extLst>
              </p:cNvPr>
              <p:cNvSpPr txBox="1"/>
              <p:nvPr/>
            </p:nvSpPr>
            <p:spPr>
              <a:xfrm>
                <a:off x="7272397" y="5363930"/>
                <a:ext cx="8125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72" eaLnBrk="0" fontAlgn="base" hangingPunct="0">
                  <a:defRPr/>
                </a:pPr>
                <a:r>
                  <a:rPr lang="tr-TR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  <a:p>
                <a:pPr algn="ctr" defTabSz="914172" eaLnBrk="0" fontAlgn="base" hangingPunct="0">
                  <a:defRPr/>
                </a:pPr>
                <a:r>
                  <a:rPr lang="tr-TR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Bronz</a:t>
                </a:r>
              </a:p>
            </p:txBody>
          </p:sp>
        </p:grpSp>
      </p:grpSp>
      <p:sp>
        <p:nvSpPr>
          <p:cNvPr id="34" name="TextBox 32">
            <a:extLst>
              <a:ext uri="{FF2B5EF4-FFF2-40B4-BE49-F238E27FC236}">
                <a16:creationId xmlns:a16="http://schemas.microsoft.com/office/drawing/2014/main" id="{F552116A-CA2F-70E3-F8A9-E6CF8D3BD298}"/>
              </a:ext>
            </a:extLst>
          </p:cNvPr>
          <p:cNvSpPr txBox="1"/>
          <p:nvPr/>
        </p:nvSpPr>
        <p:spPr>
          <a:xfrm>
            <a:off x="-49461" y="1626071"/>
            <a:ext cx="2350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72" eaLnBrk="0" fontAlgn="base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tr-TR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tr-TR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Yılında; </a:t>
            </a:r>
            <a:endParaRPr lang="tr-TR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A6F5DCAE-25FA-03F1-5777-8108FAD2C5B0}"/>
              </a:ext>
            </a:extLst>
          </p:cNvPr>
          <p:cNvSpPr/>
          <p:nvPr/>
        </p:nvSpPr>
        <p:spPr>
          <a:xfrm>
            <a:off x="887482" y="660737"/>
            <a:ext cx="10550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tr-T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ve Bölgesel Bilim Olimpiyatlarında 2024 </a:t>
            </a:r>
            <a:r>
              <a:rPr lang="tr-T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Yılında Rekoru Tazeledik!</a:t>
            </a:r>
            <a:endParaRPr lang="tr-TR" sz="1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6" name="Dikdörtgen 35">
            <a:extLst>
              <a:ext uri="{FF2B5EF4-FFF2-40B4-BE49-F238E27FC236}">
                <a16:creationId xmlns:a16="http://schemas.microsoft.com/office/drawing/2014/main" id="{7A31B611-F6C5-3FE3-4017-71B2867092E3}"/>
              </a:ext>
            </a:extLst>
          </p:cNvPr>
          <p:cNvSpPr/>
          <p:nvPr/>
        </p:nvSpPr>
        <p:spPr>
          <a:xfrm>
            <a:off x="2520099" y="2451715"/>
            <a:ext cx="2720774" cy="383182"/>
          </a:xfrm>
          <a:prstGeom prst="rect">
            <a:avLst/>
          </a:prstGeom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13. Avrupa Kızlar Matematik Olimpiyatı</a:t>
            </a:r>
          </a:p>
          <a:p>
            <a:pPr marL="0" marR="0" lvl="0" indent="0" algn="ctr" defTabSz="91417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2 Altın, 1 Gümüş, 1 Bronz</a:t>
            </a: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8A29D580-D82E-7F21-DB22-04D5E9E3F165}"/>
              </a:ext>
            </a:extLst>
          </p:cNvPr>
          <p:cNvSpPr/>
          <p:nvPr/>
        </p:nvSpPr>
        <p:spPr>
          <a:xfrm>
            <a:off x="8433767" y="2471923"/>
            <a:ext cx="3150720" cy="397032"/>
          </a:xfrm>
          <a:prstGeom prst="rect">
            <a:avLst/>
          </a:prstGeom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41. Balkan Matematik Olimpiyatı</a:t>
            </a:r>
            <a:endParaRPr kumimoji="0" lang="tr-TR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91417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</a:rPr>
              <a:t>3 Altın, 3 Gümüş</a:t>
            </a:r>
            <a:endParaRPr kumimoji="0" lang="tr-TR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8" name="Dikdörtgen 37">
            <a:extLst>
              <a:ext uri="{FF2B5EF4-FFF2-40B4-BE49-F238E27FC236}">
                <a16:creationId xmlns:a16="http://schemas.microsoft.com/office/drawing/2014/main" id="{8F39B013-779F-3917-C27C-E168954871B5}"/>
              </a:ext>
            </a:extLst>
          </p:cNvPr>
          <p:cNvSpPr/>
          <p:nvPr/>
        </p:nvSpPr>
        <p:spPr>
          <a:xfrm>
            <a:off x="5379249" y="5000574"/>
            <a:ext cx="2902681" cy="383182"/>
          </a:xfrm>
          <a:prstGeom prst="rect">
            <a:avLst/>
          </a:prstGeom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28. Genç Balkan Matematik Olimpiyatı</a:t>
            </a:r>
          </a:p>
          <a:p>
            <a:pPr marL="0" marR="0" lvl="0" indent="0" algn="ctr" defTabSz="91417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3 Altın, 7 Gümüş, 2 Bronz</a:t>
            </a:r>
          </a:p>
        </p:txBody>
      </p:sp>
      <p:sp>
        <p:nvSpPr>
          <p:cNvPr id="39" name="Dikdörtgen 38">
            <a:extLst>
              <a:ext uri="{FF2B5EF4-FFF2-40B4-BE49-F238E27FC236}">
                <a16:creationId xmlns:a16="http://schemas.microsoft.com/office/drawing/2014/main" id="{7B7CC051-216E-C3E3-CA92-F7B81C5C744D}"/>
              </a:ext>
            </a:extLst>
          </p:cNvPr>
          <p:cNvSpPr/>
          <p:nvPr/>
        </p:nvSpPr>
        <p:spPr>
          <a:xfrm>
            <a:off x="2520099" y="5000465"/>
            <a:ext cx="2720773" cy="383182"/>
          </a:xfrm>
          <a:prstGeom prst="rect">
            <a:avLst/>
          </a:prstGeom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65. Uluslararası Matematik Olimpiyatı </a:t>
            </a:r>
          </a:p>
          <a:p>
            <a:pPr marL="0" marR="0" lvl="0" indent="0" algn="ctr" defTabSz="91417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2 Altın, 2 Gümüş, 2 Bronz</a:t>
            </a:r>
          </a:p>
        </p:txBody>
      </p:sp>
      <p:pic>
        <p:nvPicPr>
          <p:cNvPr id="40" name="Resim 39">
            <a:extLst>
              <a:ext uri="{FF2B5EF4-FFF2-40B4-BE49-F238E27FC236}">
                <a16:creationId xmlns:a16="http://schemas.microsoft.com/office/drawing/2014/main" id="{F99813A7-7FC2-08AB-90F7-09791428E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766" y="1109682"/>
            <a:ext cx="3150721" cy="1314579"/>
          </a:xfrm>
          <a:prstGeom prst="rect">
            <a:avLst/>
          </a:prstGeom>
        </p:spPr>
      </p:pic>
      <p:pic>
        <p:nvPicPr>
          <p:cNvPr id="41" name="Resim 40">
            <a:extLst>
              <a:ext uri="{FF2B5EF4-FFF2-40B4-BE49-F238E27FC236}">
                <a16:creationId xmlns:a16="http://schemas.microsoft.com/office/drawing/2014/main" id="{D780EAA8-9EA3-65D4-ED58-0D4AC9690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640" y="1109682"/>
            <a:ext cx="2693069" cy="1285949"/>
          </a:xfrm>
          <a:prstGeom prst="rect">
            <a:avLst/>
          </a:prstGeom>
        </p:spPr>
      </p:pic>
      <p:pic>
        <p:nvPicPr>
          <p:cNvPr id="42" name="Resim 41">
            <a:extLst>
              <a:ext uri="{FF2B5EF4-FFF2-40B4-BE49-F238E27FC236}">
                <a16:creationId xmlns:a16="http://schemas.microsoft.com/office/drawing/2014/main" id="{B238AC21-EC25-5C33-65F0-EBC9021AB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771" y="3263346"/>
            <a:ext cx="2952159" cy="1653326"/>
          </a:xfrm>
          <a:prstGeom prst="rect">
            <a:avLst/>
          </a:prstGeom>
        </p:spPr>
      </p:pic>
      <p:pic>
        <p:nvPicPr>
          <p:cNvPr id="43" name="Resim 42">
            <a:extLst>
              <a:ext uri="{FF2B5EF4-FFF2-40B4-BE49-F238E27FC236}">
                <a16:creationId xmlns:a16="http://schemas.microsoft.com/office/drawing/2014/main" id="{313C61D2-5802-A5AE-4D68-4950FFCED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639" y="3240479"/>
            <a:ext cx="2703233" cy="1653326"/>
          </a:xfrm>
          <a:prstGeom prst="rect">
            <a:avLst/>
          </a:prstGeom>
        </p:spPr>
      </p:pic>
      <p:pic>
        <p:nvPicPr>
          <p:cNvPr id="44" name="Resim 43">
            <a:extLst>
              <a:ext uri="{FF2B5EF4-FFF2-40B4-BE49-F238E27FC236}">
                <a16:creationId xmlns:a16="http://schemas.microsoft.com/office/drawing/2014/main" id="{145BFEED-498E-32A0-718A-A62E048A79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831"/>
          <a:stretch/>
        </p:blipFill>
        <p:spPr>
          <a:xfrm>
            <a:off x="8433766" y="3240479"/>
            <a:ext cx="3150721" cy="1649310"/>
          </a:xfrm>
          <a:prstGeom prst="rect">
            <a:avLst/>
          </a:prstGeom>
        </p:spPr>
      </p:pic>
      <p:sp>
        <p:nvSpPr>
          <p:cNvPr id="45" name="Rectangle 43">
            <a:extLst>
              <a:ext uri="{FF2B5EF4-FFF2-40B4-BE49-F238E27FC236}">
                <a16:creationId xmlns:a16="http://schemas.microsoft.com/office/drawing/2014/main" id="{33FDA442-D905-668D-8A19-E6AB783E1F86}"/>
              </a:ext>
            </a:extLst>
          </p:cNvPr>
          <p:cNvSpPr/>
          <p:nvPr/>
        </p:nvSpPr>
        <p:spPr>
          <a:xfrm>
            <a:off x="460375" y="4909578"/>
            <a:ext cx="15531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tr-TR" b="1" dirty="0">
                <a:solidFill>
                  <a:srgbClr val="8064A2">
                    <a:lumMod val="75000"/>
                  </a:srgbClr>
                </a:solidFill>
                <a:latin typeface="Arial" panose="020B0604020202020204"/>
              </a:rPr>
              <a:t>Kritik Teknolojilerde </a:t>
            </a:r>
          </a:p>
          <a:p>
            <a:pPr algn="ctr" defTabSz="914400">
              <a:defRPr/>
            </a:pPr>
            <a:r>
              <a:rPr lang="tr-TR" b="1" dirty="0">
                <a:solidFill>
                  <a:srgbClr val="8064A2">
                    <a:lumMod val="75000"/>
                  </a:srgbClr>
                </a:solidFill>
                <a:latin typeface="Arial" panose="020B0604020202020204"/>
              </a:rPr>
              <a:t>Yetenek Planlama ve Geliştirme Seferberliği</a:t>
            </a:r>
          </a:p>
        </p:txBody>
      </p:sp>
      <p:sp>
        <p:nvSpPr>
          <p:cNvPr id="46" name="Dikdörtgen 45">
            <a:extLst>
              <a:ext uri="{FF2B5EF4-FFF2-40B4-BE49-F238E27FC236}">
                <a16:creationId xmlns:a16="http://schemas.microsoft.com/office/drawing/2014/main" id="{8FAA34F3-E88B-4D78-9D20-5C0EC826AFF2}"/>
              </a:ext>
            </a:extLst>
          </p:cNvPr>
          <p:cNvSpPr/>
          <p:nvPr/>
        </p:nvSpPr>
        <p:spPr>
          <a:xfrm>
            <a:off x="8433766" y="4994861"/>
            <a:ext cx="3150721" cy="383182"/>
          </a:xfrm>
          <a:prstGeom prst="rect">
            <a:avLst/>
          </a:prstGeom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4. Avrupa Kızlar Bilgisayar Olimpiyatı</a:t>
            </a:r>
          </a:p>
          <a:p>
            <a:pPr marL="0" marR="0" lvl="0" indent="0" algn="ctr" defTabSz="91417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2 Altın, 1 Gümüş, 1 Bronz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34C9210F-B0CB-27D6-8F3B-605DDC85E469}"/>
              </a:ext>
            </a:extLst>
          </p:cNvPr>
          <p:cNvSpPr txBox="1"/>
          <p:nvPr/>
        </p:nvSpPr>
        <p:spPr>
          <a:xfrm>
            <a:off x="5379249" y="5913540"/>
            <a:ext cx="3107023" cy="584775"/>
          </a:xfrm>
          <a:prstGeom prst="rect">
            <a:avLst/>
          </a:prstGeom>
          <a:solidFill>
            <a:srgbClr val="4BACC6"/>
          </a:solidFill>
          <a:ln w="12700" cap="flat" cmpd="sng" algn="ctr">
            <a:solidFill>
              <a:srgbClr val="4BACC6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Başarı Yolunda Daha Nice Adımlar Atacağız!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99D14A0B-6AB2-2A20-D3EE-AFD23AC47D54}"/>
              </a:ext>
            </a:extLst>
          </p:cNvPr>
          <p:cNvSpPr/>
          <p:nvPr/>
        </p:nvSpPr>
        <p:spPr>
          <a:xfrm>
            <a:off x="5428358" y="2471923"/>
            <a:ext cx="2853572" cy="383182"/>
          </a:xfrm>
          <a:prstGeom prst="rect">
            <a:avLst/>
          </a:prstGeom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35. Uluslararası Biyoloji Olimpiyatı</a:t>
            </a:r>
          </a:p>
          <a:p>
            <a:pPr marL="0" marR="0" lvl="0" indent="0" algn="ctr" defTabSz="91417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1 Altın, 3 Gümüş</a:t>
            </a:r>
          </a:p>
        </p:txBody>
      </p:sp>
      <p:pic>
        <p:nvPicPr>
          <p:cNvPr id="49" name="Resim 48">
            <a:extLst>
              <a:ext uri="{FF2B5EF4-FFF2-40B4-BE49-F238E27FC236}">
                <a16:creationId xmlns:a16="http://schemas.microsoft.com/office/drawing/2014/main" id="{63FA7A74-C592-093A-44D9-2D3BAACCF8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8358" y="1115205"/>
            <a:ext cx="2934592" cy="1272816"/>
          </a:xfrm>
          <a:prstGeom prst="rect">
            <a:avLst/>
          </a:prstGeom>
        </p:spPr>
      </p:pic>
      <p:sp>
        <p:nvSpPr>
          <p:cNvPr id="50" name="Dikdörtgen 49">
            <a:extLst>
              <a:ext uri="{FF2B5EF4-FFF2-40B4-BE49-F238E27FC236}">
                <a16:creationId xmlns:a16="http://schemas.microsoft.com/office/drawing/2014/main" id="{BC68FF00-9922-E8D4-1C73-33F4CF567FBF}"/>
              </a:ext>
            </a:extLst>
          </p:cNvPr>
          <p:cNvSpPr/>
          <p:nvPr/>
        </p:nvSpPr>
        <p:spPr>
          <a:xfrm>
            <a:off x="0" y="6526846"/>
            <a:ext cx="53792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tr-TR" dirty="0">
                <a:solidFill>
                  <a:prstClr val="black"/>
                </a:solidFill>
                <a:latin typeface="Arial" panose="020B0604020202020204"/>
                <a:hlinkClick r:id="rId10"/>
              </a:rPr>
              <a:t>https://public.flourish.studio/visualisation/20612424/</a:t>
            </a:r>
            <a:endParaRPr lang="tr-TR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13554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BAŞVURU ADIMLARI-ARBİS sistemine kayıt</a:t>
            </a:r>
            <a:endParaRPr lang="tr-TR" b="1" dirty="0"/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hlinkClick r:id="rId2"/>
              </a:rPr>
              <a:t>https://arbis.tubitak.gov.tr</a:t>
            </a:r>
            <a:r>
              <a:rPr lang="tr-TR" dirty="0" smtClean="0">
                <a:hlinkClick r:id="rId2"/>
              </a:rPr>
              <a:t>/</a:t>
            </a:r>
            <a:r>
              <a:rPr lang="tr-TR" dirty="0" smtClean="0"/>
              <a:t> üzerinden ARBİS sistemine giriş yapınız.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564" y="3225462"/>
            <a:ext cx="9094872" cy="309337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068734" y="3407647"/>
            <a:ext cx="1693277" cy="6232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  <p:sp>
        <p:nvSpPr>
          <p:cNvPr id="10" name="Sağ Ok 9"/>
          <p:cNvSpPr/>
          <p:nvPr/>
        </p:nvSpPr>
        <p:spPr>
          <a:xfrm>
            <a:off x="7390414" y="3521918"/>
            <a:ext cx="1485513" cy="5090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  <p:sp>
        <p:nvSpPr>
          <p:cNvPr id="11" name="Oval 10"/>
          <p:cNvSpPr/>
          <p:nvPr/>
        </p:nvSpPr>
        <p:spPr>
          <a:xfrm>
            <a:off x="1996340" y="3153136"/>
            <a:ext cx="1693277" cy="6232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</p:spTree>
    <p:extLst>
      <p:ext uri="{BB962C8B-B14F-4D97-AF65-F5344CB8AC3E}">
        <p14:creationId xmlns:p14="http://schemas.microsoft.com/office/powerpoint/2010/main" val="186984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570" y="365924"/>
            <a:ext cx="10512862" cy="1245142"/>
          </a:xfrm>
        </p:spPr>
        <p:txBody>
          <a:bodyPr/>
          <a:lstStyle/>
          <a:p>
            <a:pPr algn="ctr"/>
            <a:r>
              <a:rPr lang="tr-TR" b="1" dirty="0" smtClean="0"/>
              <a:t>ARBİS sistemine kayıt</a:t>
            </a: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153948" y="1143596"/>
            <a:ext cx="10682536" cy="4072177"/>
          </a:xfrm>
        </p:spPr>
        <p:txBody>
          <a:bodyPr/>
          <a:lstStyle/>
          <a:p>
            <a:r>
              <a:rPr lang="tr-TR" dirty="0" smtClean="0"/>
              <a:t>Gelen ekranda «Yeni Kullanıcı Kaydı» kısmına tıklayınız.</a:t>
            </a:r>
            <a:endParaRPr lang="tr-TR" dirty="0"/>
          </a:p>
        </p:txBody>
      </p:sp>
      <p:pic>
        <p:nvPicPr>
          <p:cNvPr id="8" name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27" y="2554528"/>
            <a:ext cx="9983063" cy="351493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845222" y="4311997"/>
            <a:ext cx="1392020" cy="4570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  <p:sp>
        <p:nvSpPr>
          <p:cNvPr id="10" name="Sağ Ok 9"/>
          <p:cNvSpPr/>
          <p:nvPr/>
        </p:nvSpPr>
        <p:spPr>
          <a:xfrm>
            <a:off x="2401263" y="4208116"/>
            <a:ext cx="1340078" cy="6544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</p:spTree>
    <p:extLst>
      <p:ext uri="{BB962C8B-B14F-4D97-AF65-F5344CB8AC3E}">
        <p14:creationId xmlns:p14="http://schemas.microsoft.com/office/powerpoint/2010/main" val="311456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ARBİS </a:t>
            </a:r>
            <a:r>
              <a:rPr lang="tr-TR" b="1" dirty="0"/>
              <a:t>sistemine kayıt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Gelen ekrandaki bilgileri doldurup, aktivasyon maili için e-posta adresinizdeki gelen kutusunu kontrol ediniz. </a:t>
            </a:r>
            <a:r>
              <a:rPr lang="tr-TR" b="1" dirty="0" smtClean="0"/>
              <a:t>Bu kısımda yazacağınız parola, sizin E-BİDEB ve ARBİS şifreniz olacaktır. Lütfen, bu şifreyi not ediniz.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30" y="3605599"/>
            <a:ext cx="7977073" cy="24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ARBİS sistemine kayıt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Aktivasyon maili ile ARBİS sistemine yönlendirileceksiniz. </a:t>
            </a:r>
            <a:r>
              <a:rPr lang="tr-TR" dirty="0" err="1" smtClean="0"/>
              <a:t>ARBİS’te</a:t>
            </a:r>
            <a:r>
              <a:rPr lang="tr-TR" dirty="0" smtClean="0"/>
              <a:t> Kişisel Bilgiler sekmesindeki Kimlik bilgileri ve İletişim Bilgileri kısımlarını doldurmanız gerekmektedir.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123" y="3605599"/>
            <a:ext cx="8350553" cy="27424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33451" y="4218503"/>
            <a:ext cx="1776383" cy="5921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  <p:sp>
        <p:nvSpPr>
          <p:cNvPr id="6" name="Sol Ok 5"/>
          <p:cNvSpPr/>
          <p:nvPr/>
        </p:nvSpPr>
        <p:spPr>
          <a:xfrm>
            <a:off x="3235782" y="4291221"/>
            <a:ext cx="1658651" cy="51941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</p:spTree>
    <p:extLst>
      <p:ext uri="{BB962C8B-B14F-4D97-AF65-F5344CB8AC3E}">
        <p14:creationId xmlns:p14="http://schemas.microsoft.com/office/powerpoint/2010/main" val="2465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Olimpiyat Başvurusu 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ARBİS sistemindeki bilgilerinizi kaydettikten sonra, ARBİS </a:t>
            </a:r>
            <a:r>
              <a:rPr lang="tr-TR" dirty="0"/>
              <a:t>sisteminden çıkarak </a:t>
            </a:r>
            <a:r>
              <a:rPr lang="tr-TR" dirty="0">
                <a:hlinkClick r:id="rId2"/>
              </a:rPr>
              <a:t>https://</a:t>
            </a:r>
            <a:r>
              <a:rPr lang="tr-TR" dirty="0" smtClean="0">
                <a:hlinkClick r:id="rId2"/>
              </a:rPr>
              <a:t>e-bideb.tubitak.gov.tr/giris.htm</a:t>
            </a:r>
            <a:r>
              <a:rPr lang="tr-TR" dirty="0" smtClean="0"/>
              <a:t> bağlantısına giriniz.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14" y="3200462"/>
            <a:ext cx="9816852" cy="323246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52248" y="4218506"/>
            <a:ext cx="1859489" cy="47785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  <p:sp>
        <p:nvSpPr>
          <p:cNvPr id="6" name="Sağ Ok 5"/>
          <p:cNvSpPr/>
          <p:nvPr/>
        </p:nvSpPr>
        <p:spPr>
          <a:xfrm>
            <a:off x="6463049" y="4311421"/>
            <a:ext cx="924550" cy="4674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  <p:sp>
        <p:nvSpPr>
          <p:cNvPr id="7" name="Yukarı Ok 6"/>
          <p:cNvSpPr/>
          <p:nvPr/>
        </p:nvSpPr>
        <p:spPr>
          <a:xfrm>
            <a:off x="1996121" y="3678318"/>
            <a:ext cx="581741" cy="9868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  <p:sp>
        <p:nvSpPr>
          <p:cNvPr id="8" name="Oval 7"/>
          <p:cNvSpPr/>
          <p:nvPr/>
        </p:nvSpPr>
        <p:spPr>
          <a:xfrm>
            <a:off x="1357247" y="3200461"/>
            <a:ext cx="1859489" cy="47785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</p:spTree>
    <p:extLst>
      <p:ext uri="{BB962C8B-B14F-4D97-AF65-F5344CB8AC3E}">
        <p14:creationId xmlns:p14="http://schemas.microsoft.com/office/powerpoint/2010/main" val="30878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Olimpiyat Başvurusu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3948" y="1059319"/>
            <a:ext cx="10293147" cy="3723594"/>
          </a:xfrm>
        </p:spPr>
        <p:txBody>
          <a:bodyPr/>
          <a:lstStyle/>
          <a:p>
            <a:r>
              <a:rPr lang="tr-TR" dirty="0" smtClean="0"/>
              <a:t>Sisteme Giriş kısmına basıp, Türkiye Cumhuriyeti Kimlik numaranız ve ARBİS şifrenizle giriş yapınız.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2204864"/>
            <a:ext cx="10218527" cy="28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5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D0AFCBE6-7D5E-B5EB-75A1-486034BB5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Times New Roman" panose="02020603050405020304" pitchFamily="18" charset="0"/>
              </a:rPr>
              <a:t>Programın Amacı ve Tarihçesi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CFF6AA5-A770-BB83-D973-3AA13897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pPr/>
              <a:t>2</a:t>
            </a:fld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1DC92BB-1D5E-80BB-AD9D-87A4F9D2DF1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0"/>
          <a:stretch/>
        </p:blipFill>
        <p:spPr bwMode="auto">
          <a:xfrm>
            <a:off x="335360" y="3304985"/>
            <a:ext cx="11095623" cy="3450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1B032494-9308-4B22-1A1F-7FA9A0DDE781}"/>
              </a:ext>
            </a:extLst>
          </p:cNvPr>
          <p:cNvSpPr/>
          <p:nvPr/>
        </p:nvSpPr>
        <p:spPr>
          <a:xfrm>
            <a:off x="335360" y="1793413"/>
            <a:ext cx="6648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tr-TR" sz="1800" b="1" dirty="0">
                <a:solidFill>
                  <a:prstClr val="black"/>
                </a:solidFill>
                <a:latin typeface="Arial" panose="020B0604020202020204"/>
              </a:rPr>
              <a:t>Programın amacı, </a:t>
            </a:r>
            <a:r>
              <a:rPr lang="tr-TR" sz="1800" dirty="0">
                <a:solidFill>
                  <a:prstClr val="black"/>
                </a:solidFill>
                <a:latin typeface="Arial" panose="020B0604020202020204"/>
              </a:rPr>
              <a:t>ortaokul ve lise öğrencilerinin temel bilimler ve bilgisayar alanlarına ilgilerini artırmak, öğrencileri Ulusal Bilim Olimpiyatlarına hazırlamak ve Uluslararası/Bölgesel Bilim Olimpiyatlarına katılımlarını sağlamaktır.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B6D47ABB-A992-EB2A-81A6-CE3BE4CA3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204" y="1124744"/>
            <a:ext cx="3986979" cy="253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4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Olimpiyat Başvurusu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Açılan sayfada Başvuruya Açık </a:t>
            </a:r>
            <a:r>
              <a:rPr lang="tr-TR" dirty="0" err="1" smtClean="0"/>
              <a:t>Programlar’dan</a:t>
            </a:r>
            <a:r>
              <a:rPr lang="tr-TR" dirty="0" smtClean="0"/>
              <a:t> </a:t>
            </a:r>
          </a:p>
          <a:p>
            <a:pPr marL="0" indent="0">
              <a:buNone/>
            </a:pPr>
            <a:r>
              <a:rPr lang="tr-TR" b="1" dirty="0" smtClean="0"/>
              <a:t>2202 Bilim Olimpiyatları Birinci Aşama Sınavı</a:t>
            </a:r>
            <a:r>
              <a:rPr lang="tr-TR" dirty="0" smtClean="0"/>
              <a:t>’nı seçiniz.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03" y="2131502"/>
            <a:ext cx="4104610" cy="310724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62121" y="4192175"/>
            <a:ext cx="1080374" cy="33242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718" y="2099237"/>
            <a:ext cx="6906937" cy="313951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286503" y="4326790"/>
            <a:ext cx="1911429" cy="42591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  <p:sp>
        <p:nvSpPr>
          <p:cNvPr id="8" name="Oval 7"/>
          <p:cNvSpPr/>
          <p:nvPr/>
        </p:nvSpPr>
        <p:spPr>
          <a:xfrm>
            <a:off x="10026905" y="4415090"/>
            <a:ext cx="727175" cy="249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599"/>
          </a:p>
        </p:txBody>
      </p:sp>
      <p:sp>
        <p:nvSpPr>
          <p:cNvPr id="9" name="Dikdörtgen 8"/>
          <p:cNvSpPr/>
          <p:nvPr/>
        </p:nvSpPr>
        <p:spPr>
          <a:xfrm>
            <a:off x="1050003" y="5669631"/>
            <a:ext cx="1100071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" dirty="0"/>
              <a:t>Açılan sayfada BAŞVUR sekmesine tıklayıp, başvuru modülünü açabilirsiniz. </a:t>
            </a:r>
          </a:p>
        </p:txBody>
      </p:sp>
    </p:spTree>
    <p:extLst>
      <p:ext uri="{BB962C8B-B14F-4D97-AF65-F5344CB8AC3E}">
        <p14:creationId xmlns:p14="http://schemas.microsoft.com/office/powerpoint/2010/main" val="10647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5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55942" y="0"/>
            <a:ext cx="5136058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3526"/>
            </a:stretch>
          </a:blipFill>
        </p:spPr>
        <p:txBody>
          <a:bodyPr/>
          <a:lstStyle/>
          <a:p>
            <a:pPr defTabSz="609630">
              <a:defRPr/>
            </a:pPr>
            <a:endParaRPr lang="tr-TR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794874" y="3802554"/>
            <a:ext cx="5146477" cy="468914"/>
            <a:chOff x="0" y="0"/>
            <a:chExt cx="10292954" cy="937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92969" cy="937768"/>
            </a:xfrm>
            <a:custGeom>
              <a:avLst/>
              <a:gdLst/>
              <a:ahLst/>
              <a:cxnLst/>
              <a:rect l="l" t="t" r="r" b="b"/>
              <a:pathLst>
                <a:path w="10292969" h="937768">
                  <a:moveTo>
                    <a:pt x="0" y="0"/>
                  </a:moveTo>
                  <a:lnTo>
                    <a:pt x="10292969" y="0"/>
                  </a:lnTo>
                  <a:lnTo>
                    <a:pt x="10292969" y="937768"/>
                  </a:lnTo>
                  <a:lnTo>
                    <a:pt x="0" y="937768"/>
                  </a:lnTo>
                  <a:close/>
                </a:path>
              </a:pathLst>
            </a:custGeom>
            <a:solidFill>
              <a:srgbClr val="E31B29"/>
            </a:solidFill>
          </p:spPr>
          <p:txBody>
            <a:bodyPr/>
            <a:lstStyle/>
            <a:p>
              <a:pPr defTabSz="609630">
                <a:defRPr/>
              </a:pPr>
              <a:endParaRPr lang="tr-TR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0292954" cy="9664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120"/>
                </a:lnSpc>
                <a:defRPr/>
              </a:pPr>
              <a:r>
                <a:rPr lang="en-US" sz="933" spc="77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TÜBİTAK | TÜRKIYE BILIMSEL VE TEKNOLOJIK ARAŞTIRMA KURUMU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4417" y="2615104"/>
            <a:ext cx="7228360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320"/>
              </a:lnSpc>
              <a:defRPr/>
            </a:pPr>
            <a:r>
              <a:rPr lang="en-US" sz="6934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TEŞEKKÜRLER</a:t>
            </a:r>
          </a:p>
        </p:txBody>
      </p:sp>
      <p:sp>
        <p:nvSpPr>
          <p:cNvPr id="7" name="Freeform 7"/>
          <p:cNvSpPr/>
          <p:nvPr/>
        </p:nvSpPr>
        <p:spPr>
          <a:xfrm>
            <a:off x="685800" y="490652"/>
            <a:ext cx="4099135" cy="625118"/>
          </a:xfrm>
          <a:custGeom>
            <a:avLst/>
            <a:gdLst/>
            <a:ahLst/>
            <a:cxnLst/>
            <a:rect l="l" t="t" r="r" b="b"/>
            <a:pathLst>
              <a:path w="6148702" h="937677">
                <a:moveTo>
                  <a:pt x="0" y="0"/>
                </a:moveTo>
                <a:lnTo>
                  <a:pt x="6148702" y="0"/>
                </a:lnTo>
                <a:lnTo>
                  <a:pt x="6148702" y="937677"/>
                </a:lnTo>
                <a:lnTo>
                  <a:pt x="0" y="9376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tr-TR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AB045817-605C-BA80-6AB2-664AC7EA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Programın Kapsamı ve Süreci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E79598B-31B0-BDC0-69E6-620AD60E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pPr/>
              <a:t>3</a:t>
            </a:fld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5BBA464-F906-4B91-97FD-2BE7E3E6BA7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25124" y="907976"/>
            <a:ext cx="7992888" cy="5677274"/>
          </a:xfrm>
          <a:prstGeom prst="rect">
            <a:avLst/>
          </a:prstGeom>
        </p:spPr>
      </p:pic>
      <p:graphicFrame>
        <p:nvGraphicFramePr>
          <p:cNvPr id="10" name="Diyagram 9">
            <a:extLst>
              <a:ext uri="{FF2B5EF4-FFF2-40B4-BE49-F238E27FC236}">
                <a16:creationId xmlns:a16="http://schemas.microsoft.com/office/drawing/2014/main" id="{A782460F-EF50-7F6E-70FE-42AA75E95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2228442"/>
              </p:ext>
            </p:extLst>
          </p:nvPr>
        </p:nvGraphicFramePr>
        <p:xfrm>
          <a:off x="-155027" y="1439661"/>
          <a:ext cx="3380151" cy="4958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Metin kutusu 1">
            <a:extLst>
              <a:ext uri="{FF2B5EF4-FFF2-40B4-BE49-F238E27FC236}">
                <a16:creationId xmlns:a16="http://schemas.microsoft.com/office/drawing/2014/main" id="{1C0CC357-5C75-A82D-3549-B810D69382B6}"/>
              </a:ext>
            </a:extLst>
          </p:cNvPr>
          <p:cNvSpPr txBox="1"/>
          <p:nvPr/>
        </p:nvSpPr>
        <p:spPr>
          <a:xfrm>
            <a:off x="251622" y="997407"/>
            <a:ext cx="2760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Bilim Olimpiyatları Dalları</a:t>
            </a:r>
          </a:p>
        </p:txBody>
      </p:sp>
    </p:spTree>
    <p:extLst>
      <p:ext uri="{BB962C8B-B14F-4D97-AF65-F5344CB8AC3E}">
        <p14:creationId xmlns:p14="http://schemas.microsoft.com/office/powerpoint/2010/main" val="2222037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6092ED66-F60B-B640-41EB-63DEEAF7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Times New Roman" panose="02020603050405020304" pitchFamily="18" charset="0"/>
              </a:rPr>
              <a:t>Programın Başvuru Koşulları</a:t>
            </a:r>
            <a:r>
              <a:rPr kumimoji="0" lang="tr-TR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Times New Roman" panose="02020603050405020304" pitchFamily="18" charset="0"/>
              </a:rPr>
              <a:t> ve Gerekçesi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A4A0730-BA5C-CADE-7C92-12ECD98B3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12" name="8 Metin kutusu">
            <a:extLst>
              <a:ext uri="{FF2B5EF4-FFF2-40B4-BE49-F238E27FC236}">
                <a16:creationId xmlns:a16="http://schemas.microsoft.com/office/drawing/2014/main" id="{B1D483C8-77D8-C927-C951-60E34211FE7F}"/>
              </a:ext>
            </a:extLst>
          </p:cNvPr>
          <p:cNvSpPr txBox="1"/>
          <p:nvPr/>
        </p:nvSpPr>
        <p:spPr>
          <a:xfrm>
            <a:off x="728827" y="1189081"/>
            <a:ext cx="287695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tr-TR" sz="2000" b="1" spc="25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Arial" pitchFamily="34" charset="0"/>
              </a:rPr>
              <a:t>Kimler Başvurabilir</a:t>
            </a:r>
          </a:p>
        </p:txBody>
      </p:sp>
      <p:graphicFrame>
        <p:nvGraphicFramePr>
          <p:cNvPr id="13" name="Diyagram 12">
            <a:extLst>
              <a:ext uri="{FF2B5EF4-FFF2-40B4-BE49-F238E27FC236}">
                <a16:creationId xmlns:a16="http://schemas.microsoft.com/office/drawing/2014/main" id="{89568D12-DE87-F0FD-3CA7-0AC69769A8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9000427"/>
              </p:ext>
            </p:extLst>
          </p:nvPr>
        </p:nvGraphicFramePr>
        <p:xfrm>
          <a:off x="815983" y="1755811"/>
          <a:ext cx="2712404" cy="2418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Metin kutusu 13">
            <a:extLst>
              <a:ext uri="{FF2B5EF4-FFF2-40B4-BE49-F238E27FC236}">
                <a16:creationId xmlns:a16="http://schemas.microsoft.com/office/drawing/2014/main" id="{B4537AEF-7684-3454-F504-6A7DE96EF7A7}"/>
              </a:ext>
            </a:extLst>
          </p:cNvPr>
          <p:cNvSpPr txBox="1"/>
          <p:nvPr/>
        </p:nvSpPr>
        <p:spPr>
          <a:xfrm rot="16200000">
            <a:off x="1287450" y="2267824"/>
            <a:ext cx="2015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tr-TR" sz="1400" b="1" dirty="0">
                <a:solidFill>
                  <a:prstClr val="white"/>
                </a:solidFill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Ortaokul 5,6,7,8, Lise Hazırlık,9,10 ve 11. Sınıf  Öğrencileri</a:t>
            </a:r>
          </a:p>
          <a:p>
            <a:pPr defTabSz="914400">
              <a:defRPr/>
            </a:pPr>
            <a:endParaRPr lang="tr-TR" sz="1400" dirty="0">
              <a:solidFill>
                <a:prstClr val="white"/>
              </a:solidFill>
              <a:latin typeface="Arial" panose="020B0604020202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15" name="Diyagram 14">
            <a:extLst>
              <a:ext uri="{FF2B5EF4-FFF2-40B4-BE49-F238E27FC236}">
                <a16:creationId xmlns:a16="http://schemas.microsoft.com/office/drawing/2014/main" id="{6D84155E-61F1-9D69-A438-E2CED94A3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9702385"/>
              </p:ext>
            </p:extLst>
          </p:nvPr>
        </p:nvGraphicFramePr>
        <p:xfrm>
          <a:off x="4458787" y="3392466"/>
          <a:ext cx="7109821" cy="3020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6" name="Resim 15">
            <a:extLst>
              <a:ext uri="{FF2B5EF4-FFF2-40B4-BE49-F238E27FC236}">
                <a16:creationId xmlns:a16="http://schemas.microsoft.com/office/drawing/2014/main" id="{0B4893D3-0505-E06C-A74F-A45AC87BAD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62" y="851144"/>
            <a:ext cx="4160219" cy="2266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17375" stA="38000" endPos="9174" dist="5000" dir="5400000" sy="-100000" algn="bl" rotWithShape="0"/>
          </a:effectLst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93996326-0B32-2C30-0429-CC365ECB172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1" r="48222" b="33078"/>
          <a:stretch/>
        </p:blipFill>
        <p:spPr>
          <a:xfrm>
            <a:off x="822135" y="4504264"/>
            <a:ext cx="2491951" cy="1479195"/>
          </a:xfrm>
          <a:prstGeom prst="rect">
            <a:avLst/>
          </a:prstGeom>
        </p:spPr>
      </p:pic>
      <p:sp>
        <p:nvSpPr>
          <p:cNvPr id="18" name="8 Metin kutusu">
            <a:extLst>
              <a:ext uri="{FF2B5EF4-FFF2-40B4-BE49-F238E27FC236}">
                <a16:creationId xmlns:a16="http://schemas.microsoft.com/office/drawing/2014/main" id="{75ED05EA-5BBB-8212-C8F3-BD965F3A86B1}"/>
              </a:ext>
            </a:extLst>
          </p:cNvPr>
          <p:cNvSpPr txBox="1"/>
          <p:nvPr/>
        </p:nvSpPr>
        <p:spPr>
          <a:xfrm rot="16200000">
            <a:off x="3147660" y="4631229"/>
            <a:ext cx="2464903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tr-TR" sz="2000" b="1" spc="25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/>
                <a:cs typeface="Arial" pitchFamily="34" charset="0"/>
              </a:rPr>
              <a:t>Programın Gerekçeleri</a:t>
            </a:r>
          </a:p>
        </p:txBody>
      </p:sp>
    </p:spTree>
    <p:extLst>
      <p:ext uri="{BB962C8B-B14F-4D97-AF65-F5344CB8AC3E}">
        <p14:creationId xmlns:p14="http://schemas.microsoft.com/office/powerpoint/2010/main" val="2973234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95493C7C-EACD-08B4-C912-D8B17CA8B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Bilimsel Ve Teknolojik Gelişmelerin Temelinde Bulunan Dallarda </a:t>
            </a:r>
            <a:br>
              <a:rPr lang="tr-TR" dirty="0"/>
            </a:br>
            <a:r>
              <a:rPr lang="tr-TR" dirty="0"/>
              <a:t>Başarı Elde Ediliyor!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8A98EBE-A7C1-5DBB-F492-5751FA4F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A6C9BFD-4877-7181-3AC7-98F7F515B7F5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9"/>
          <a:stretch/>
        </p:blipFill>
        <p:spPr bwMode="auto">
          <a:xfrm>
            <a:off x="3446775" y="1054769"/>
            <a:ext cx="4968552" cy="495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299E8E8-D767-3723-C0E5-A4F1542FF143}"/>
              </a:ext>
            </a:extLst>
          </p:cNvPr>
          <p:cNvSpPr/>
          <p:nvPr/>
        </p:nvSpPr>
        <p:spPr>
          <a:xfrm>
            <a:off x="3211378" y="2571388"/>
            <a:ext cx="1008000" cy="10080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8806F2-5B4D-8E05-5E9F-1465B91509A6}"/>
              </a:ext>
            </a:extLst>
          </p:cNvPr>
          <p:cNvSpPr/>
          <p:nvPr/>
        </p:nvSpPr>
        <p:spPr>
          <a:xfrm>
            <a:off x="3962252" y="3640686"/>
            <a:ext cx="1008000" cy="10080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CD7539-28A7-54DF-C252-48B47D879CE1}"/>
              </a:ext>
            </a:extLst>
          </p:cNvPr>
          <p:cNvSpPr/>
          <p:nvPr/>
        </p:nvSpPr>
        <p:spPr>
          <a:xfrm>
            <a:off x="5239393" y="3950789"/>
            <a:ext cx="1008000" cy="10080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71A262-B7B2-3DA8-0CD1-69CC2A1C5229}"/>
              </a:ext>
            </a:extLst>
          </p:cNvPr>
          <p:cNvSpPr/>
          <p:nvPr/>
        </p:nvSpPr>
        <p:spPr>
          <a:xfrm>
            <a:off x="6596977" y="3872969"/>
            <a:ext cx="1073864" cy="10080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A4F145-F795-EDCF-DCB2-A0A1BBBD7134}"/>
              </a:ext>
            </a:extLst>
          </p:cNvPr>
          <p:cNvSpPr/>
          <p:nvPr/>
        </p:nvSpPr>
        <p:spPr>
          <a:xfrm>
            <a:off x="7604343" y="2943914"/>
            <a:ext cx="1140693" cy="109341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4F9FE46-1174-10DB-69C7-1C5A6CAEA4DD}"/>
              </a:ext>
            </a:extLst>
          </p:cNvPr>
          <p:cNvSpPr txBox="1"/>
          <p:nvPr/>
        </p:nvSpPr>
        <p:spPr>
          <a:xfrm rot="21039563">
            <a:off x="3144391" y="2469657"/>
            <a:ext cx="1141972" cy="6968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3723F8-9188-7E15-C8AA-EBD94F36CFD7}"/>
              </a:ext>
            </a:extLst>
          </p:cNvPr>
          <p:cNvSpPr txBox="1"/>
          <p:nvPr/>
        </p:nvSpPr>
        <p:spPr>
          <a:xfrm rot="20433248">
            <a:off x="3809409" y="3635483"/>
            <a:ext cx="1141972" cy="6968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tr-TR" sz="12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5876C-9910-3AA1-1EF2-BD9EF20D2289}"/>
              </a:ext>
            </a:extLst>
          </p:cNvPr>
          <p:cNvSpPr txBox="1"/>
          <p:nvPr/>
        </p:nvSpPr>
        <p:spPr>
          <a:xfrm rot="19060539">
            <a:off x="4868280" y="3959940"/>
            <a:ext cx="1205836" cy="6968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tr-T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Kimya</a:t>
            </a:r>
            <a:endParaRPr lang="tr-TR" sz="1200" b="1" noProof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116E93-97DE-8E9C-9FE0-AEFC29E40D61}"/>
              </a:ext>
            </a:extLst>
          </p:cNvPr>
          <p:cNvSpPr txBox="1"/>
          <p:nvPr/>
        </p:nvSpPr>
        <p:spPr>
          <a:xfrm rot="20998146">
            <a:off x="6488197" y="3735890"/>
            <a:ext cx="1141972" cy="6968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Biyoloji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99BEC4-5CA0-0F95-4386-53C499EAB358}"/>
              </a:ext>
            </a:extLst>
          </p:cNvPr>
          <p:cNvSpPr txBox="1"/>
          <p:nvPr/>
        </p:nvSpPr>
        <p:spPr>
          <a:xfrm>
            <a:off x="7692998" y="2780740"/>
            <a:ext cx="1141972" cy="6968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Bilgisayar</a:t>
            </a:r>
            <a:endParaRPr lang="tr-TR" sz="1200" b="1" noProof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A3C59B9-62D2-03D1-5925-EF973415D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64" y="2970076"/>
            <a:ext cx="1129003" cy="10672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C55F895E-A608-6E66-4D97-F61777DDDC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4" r="23777"/>
          <a:stretch/>
        </p:blipFill>
        <p:spPr>
          <a:xfrm>
            <a:off x="6641413" y="3908624"/>
            <a:ext cx="961651" cy="918426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72766F0B-F79C-D1EE-B2C1-E30D470B9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235" b="20330"/>
          <a:stretch/>
        </p:blipFill>
        <p:spPr bwMode="auto">
          <a:xfrm>
            <a:off x="5287986" y="3994059"/>
            <a:ext cx="908542" cy="92146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Image result for Mathematics vector art">
            <a:extLst>
              <a:ext uri="{FF2B5EF4-FFF2-40B4-BE49-F238E27FC236}">
                <a16:creationId xmlns:a16="http://schemas.microsoft.com/office/drawing/2014/main" id="{7D9257AB-D1CB-861D-13E3-A80401AA2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636" y="3699422"/>
            <a:ext cx="828594" cy="8630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163B91A9-EDF1-ACA8-3CA2-A80908566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t="17847" r="20007" b="16552"/>
          <a:stretch/>
        </p:blipFill>
        <p:spPr bwMode="auto">
          <a:xfrm>
            <a:off x="3271248" y="2636478"/>
            <a:ext cx="888259" cy="86448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5660902-0218-4DE5-708E-86E3EE09F803}"/>
              </a:ext>
            </a:extLst>
          </p:cNvPr>
          <p:cNvSpPr/>
          <p:nvPr/>
        </p:nvSpPr>
        <p:spPr>
          <a:xfrm>
            <a:off x="7670841" y="1557117"/>
            <a:ext cx="1008000" cy="10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91">
            <a:extLst>
              <a:ext uri="{FF2B5EF4-FFF2-40B4-BE49-F238E27FC236}">
                <a16:creationId xmlns:a16="http://schemas.microsoft.com/office/drawing/2014/main" id="{1974CDBF-D323-7B18-7D11-6C0069E32B04}"/>
              </a:ext>
            </a:extLst>
          </p:cNvPr>
          <p:cNvSpPr txBox="1"/>
          <p:nvPr/>
        </p:nvSpPr>
        <p:spPr>
          <a:xfrm>
            <a:off x="7603064" y="1427790"/>
            <a:ext cx="1141972" cy="6968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Coğrafya</a:t>
            </a:r>
            <a:endParaRPr lang="tr-TR" sz="1200" b="1" noProof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99">
            <a:extLst>
              <a:ext uri="{FF2B5EF4-FFF2-40B4-BE49-F238E27FC236}">
                <a16:creationId xmlns:a16="http://schemas.microsoft.com/office/drawing/2014/main" id="{5518C861-8E83-F70A-C01A-832E65A40BF3}"/>
              </a:ext>
            </a:extLst>
          </p:cNvPr>
          <p:cNvSpPr/>
          <p:nvPr/>
        </p:nvSpPr>
        <p:spPr>
          <a:xfrm>
            <a:off x="2227742" y="5257800"/>
            <a:ext cx="456244" cy="2764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216354" tIns="189034" rIns="216354" bIns="189034" numCol="1" spcCol="1270" rtlCol="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b="1" u="none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24">
            <a:extLst>
              <a:ext uri="{FF2B5EF4-FFF2-40B4-BE49-F238E27FC236}">
                <a16:creationId xmlns:a16="http://schemas.microsoft.com/office/drawing/2014/main" id="{16CCFA64-15B3-58AD-A286-6CED97B4F6BD}"/>
              </a:ext>
            </a:extLst>
          </p:cNvPr>
          <p:cNvSpPr txBox="1"/>
          <p:nvPr/>
        </p:nvSpPr>
        <p:spPr>
          <a:xfrm>
            <a:off x="945322" y="1427790"/>
            <a:ext cx="1377178" cy="6968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Olimpiyatlar</a:t>
            </a:r>
            <a:endParaRPr lang="tr-TR" sz="1200" b="1" noProof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2" descr="568.500+ Dünya Gezegeni Stok Fotoğrafları, Resimler ve Royalty-Free  Görseller - iStock">
            <a:extLst>
              <a:ext uri="{FF2B5EF4-FFF2-40B4-BE49-F238E27FC236}">
                <a16:creationId xmlns:a16="http://schemas.microsoft.com/office/drawing/2014/main" id="{EC49D0E2-9AFC-6B38-2A6E-02A90AF5E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36" b="95683" l="5096" r="93631">
                        <a14:foregroundMark x1="45223" y1="9353" x2="45223" y2="9353"/>
                        <a14:foregroundMark x1="35669" y1="9353" x2="37580" y2="9353"/>
                        <a14:foregroundMark x1="40127" y1="7914" x2="41401" y2="7914"/>
                        <a14:foregroundMark x1="50318" y1="7914" x2="50318" y2="7914"/>
                        <a14:foregroundMark x1="57962" y1="7194" x2="57962" y2="7194"/>
                        <a14:foregroundMark x1="47134" y1="6475" x2="47134" y2="6475"/>
                        <a14:foregroundMark x1="45223" y1="6475" x2="45223" y2="6475"/>
                        <a14:foregroundMark x1="42675" y1="5755" x2="42675" y2="5755"/>
                        <a14:foregroundMark x1="38217" y1="7194" x2="38217" y2="7194"/>
                        <a14:foregroundMark x1="40764" y1="90647" x2="40764" y2="90647"/>
                        <a14:foregroundMark x1="49045" y1="93525" x2="49045" y2="93525"/>
                        <a14:foregroundMark x1="7643" y1="46763" x2="7643" y2="46763"/>
                        <a14:foregroundMark x1="50318" y1="5755" x2="50318" y2="5755"/>
                        <a14:foregroundMark x1="90446" y1="44604" x2="90446" y2="44604"/>
                        <a14:foregroundMark x1="93631" y1="50360" x2="93631" y2="50360"/>
                        <a14:foregroundMark x1="40764" y1="94964" x2="40764" y2="94964"/>
                        <a14:foregroundMark x1="57325" y1="94964" x2="57325" y2="94964"/>
                        <a14:foregroundMark x1="52229" y1="95683" x2="52229" y2="95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569" y="1681456"/>
            <a:ext cx="786839" cy="7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CF93981-EC05-CD7B-E461-CA52592586E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453" y="1532258"/>
            <a:ext cx="2667677" cy="118953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graphicFrame>
        <p:nvGraphicFramePr>
          <p:cNvPr id="28" name="Diagram 6">
            <a:extLst>
              <a:ext uri="{FF2B5EF4-FFF2-40B4-BE49-F238E27FC236}">
                <a16:creationId xmlns:a16="http://schemas.microsoft.com/office/drawing/2014/main" id="{3EBA4270-87A2-8211-535B-D124DBF9C1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959407"/>
              </p:ext>
            </p:extLst>
          </p:nvPr>
        </p:nvGraphicFramePr>
        <p:xfrm>
          <a:off x="12457" y="4037329"/>
          <a:ext cx="3407228" cy="2448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9" name="Dikdörtgen 28">
            <a:extLst>
              <a:ext uri="{FF2B5EF4-FFF2-40B4-BE49-F238E27FC236}">
                <a16:creationId xmlns:a16="http://schemas.microsoft.com/office/drawing/2014/main" id="{EF2E5434-6609-C66A-6BA2-2BD87D1C6AD5}"/>
              </a:ext>
            </a:extLst>
          </p:cNvPr>
          <p:cNvSpPr/>
          <p:nvPr/>
        </p:nvSpPr>
        <p:spPr>
          <a:xfrm>
            <a:off x="8857626" y="2756344"/>
            <a:ext cx="3199845" cy="2602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Avrupa Kızlar Matematik Olimpiyatı</a:t>
            </a: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00A74271-827C-EEB1-1841-ACF881FBD7DC}"/>
              </a:ext>
            </a:extLst>
          </p:cNvPr>
          <p:cNvSpPr/>
          <p:nvPr/>
        </p:nvSpPr>
        <p:spPr>
          <a:xfrm>
            <a:off x="8854302" y="3570044"/>
            <a:ext cx="3206491" cy="2886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Akdeniz Matematik Olimpiyatı</a:t>
            </a: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8DD23639-267F-8ABB-AA42-C3D9C2F8A037}"/>
              </a:ext>
            </a:extLst>
          </p:cNvPr>
          <p:cNvSpPr/>
          <p:nvPr/>
        </p:nvSpPr>
        <p:spPr>
          <a:xfrm>
            <a:off x="8857626" y="3316820"/>
            <a:ext cx="3199844" cy="22938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Genç Balkan Matematik Olimpiyatı</a:t>
            </a: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A94E5546-8A12-506D-4BB6-230D597984D9}"/>
              </a:ext>
            </a:extLst>
          </p:cNvPr>
          <p:cNvSpPr/>
          <p:nvPr/>
        </p:nvSpPr>
        <p:spPr>
          <a:xfrm>
            <a:off x="8857626" y="3041975"/>
            <a:ext cx="3190882" cy="25085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Balkan Matematik Olimpiyatı</a:t>
            </a: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5EEB5C8A-39D1-7D95-1519-83B5CF113175}"/>
              </a:ext>
            </a:extLst>
          </p:cNvPr>
          <p:cNvSpPr/>
          <p:nvPr/>
        </p:nvSpPr>
        <p:spPr>
          <a:xfrm>
            <a:off x="8848664" y="3887924"/>
            <a:ext cx="3199844" cy="3032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Avrupa Kızlar Bilgisayar Olimpiyatı</a:t>
            </a:r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8DE51933-2677-21B2-BDFD-9FCF84128906}"/>
              </a:ext>
            </a:extLst>
          </p:cNvPr>
          <p:cNvSpPr/>
          <p:nvPr/>
        </p:nvSpPr>
        <p:spPr>
          <a:xfrm>
            <a:off x="8848664" y="4227234"/>
            <a:ext cx="3208806" cy="3004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Yapay Zeka Olimpiyatı</a:t>
            </a:r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BB83E750-F0BA-8E00-A7D0-9E54FA4B6032}"/>
              </a:ext>
            </a:extLst>
          </p:cNvPr>
          <p:cNvSpPr/>
          <p:nvPr/>
        </p:nvSpPr>
        <p:spPr>
          <a:xfrm>
            <a:off x="8850979" y="4548398"/>
            <a:ext cx="3206491" cy="2579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Balkan Bilgisayar Olimpiyatı</a:t>
            </a:r>
          </a:p>
        </p:txBody>
      </p:sp>
      <p:sp>
        <p:nvSpPr>
          <p:cNvPr id="36" name="Dikdörtgen 35">
            <a:extLst>
              <a:ext uri="{FF2B5EF4-FFF2-40B4-BE49-F238E27FC236}">
                <a16:creationId xmlns:a16="http://schemas.microsoft.com/office/drawing/2014/main" id="{4E987F1E-524F-D025-A3A8-A6ADA3A4ADFA}"/>
              </a:ext>
            </a:extLst>
          </p:cNvPr>
          <p:cNvSpPr/>
          <p:nvPr/>
        </p:nvSpPr>
        <p:spPr>
          <a:xfrm>
            <a:off x="8850979" y="4827050"/>
            <a:ext cx="3199844" cy="2442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Avrupa Genç Bilgisayar Olimpiyatı</a:t>
            </a: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1CB9F27F-7A9C-30D3-F56A-97CDE037097C}"/>
              </a:ext>
            </a:extLst>
          </p:cNvPr>
          <p:cNvSpPr/>
          <p:nvPr/>
        </p:nvSpPr>
        <p:spPr>
          <a:xfrm>
            <a:off x="8850979" y="5091981"/>
            <a:ext cx="3199844" cy="2442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Asya Pasifik Bilgisayar Olimpiyatı</a:t>
            </a:r>
          </a:p>
        </p:txBody>
      </p:sp>
      <p:sp>
        <p:nvSpPr>
          <p:cNvPr id="38" name="Dikdörtgen 37">
            <a:extLst>
              <a:ext uri="{FF2B5EF4-FFF2-40B4-BE49-F238E27FC236}">
                <a16:creationId xmlns:a16="http://schemas.microsoft.com/office/drawing/2014/main" id="{B8630CFD-D1B5-6655-3C59-10E6A800EA5A}"/>
              </a:ext>
            </a:extLst>
          </p:cNvPr>
          <p:cNvSpPr/>
          <p:nvPr/>
        </p:nvSpPr>
        <p:spPr>
          <a:xfrm>
            <a:off x="8850979" y="5375774"/>
            <a:ext cx="3199844" cy="2442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Avrupa Fizik Olimpiyatı</a:t>
            </a:r>
          </a:p>
        </p:txBody>
      </p:sp>
      <p:sp>
        <p:nvSpPr>
          <p:cNvPr id="39" name="Dikdörtgen 38">
            <a:extLst>
              <a:ext uri="{FF2B5EF4-FFF2-40B4-BE49-F238E27FC236}">
                <a16:creationId xmlns:a16="http://schemas.microsoft.com/office/drawing/2014/main" id="{03D53325-0F73-21B4-1E07-EA523EB308D8}"/>
              </a:ext>
            </a:extLst>
          </p:cNvPr>
          <p:cNvSpPr/>
          <p:nvPr/>
        </p:nvSpPr>
        <p:spPr>
          <a:xfrm>
            <a:off x="8850979" y="5942652"/>
            <a:ext cx="3199844" cy="2442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Mendeleyev Kimya Olimpiyatı</a:t>
            </a:r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id="{4F5DB0E4-46D4-5053-7B25-A618F55CD628}"/>
              </a:ext>
            </a:extLst>
          </p:cNvPr>
          <p:cNvSpPr/>
          <p:nvPr/>
        </p:nvSpPr>
        <p:spPr>
          <a:xfrm>
            <a:off x="8850979" y="5657022"/>
            <a:ext cx="3199844" cy="2442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Asya Fizik Olimpiyatı</a:t>
            </a:r>
          </a:p>
        </p:txBody>
      </p:sp>
      <p:sp>
        <p:nvSpPr>
          <p:cNvPr id="41" name="TextBox 124">
            <a:extLst>
              <a:ext uri="{FF2B5EF4-FFF2-40B4-BE49-F238E27FC236}">
                <a16:creationId xmlns:a16="http://schemas.microsoft.com/office/drawing/2014/main" id="{336734F8-BC23-6A04-E70F-66DBB8293CDD}"/>
              </a:ext>
            </a:extLst>
          </p:cNvPr>
          <p:cNvSpPr txBox="1"/>
          <p:nvPr/>
        </p:nvSpPr>
        <p:spPr>
          <a:xfrm>
            <a:off x="1050938" y="3679965"/>
            <a:ext cx="1633047" cy="6968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Olimpiyatlar</a:t>
            </a:r>
            <a:endParaRPr lang="tr-TR" sz="1200" b="1" noProof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124">
            <a:extLst>
              <a:ext uri="{FF2B5EF4-FFF2-40B4-BE49-F238E27FC236}">
                <a16:creationId xmlns:a16="http://schemas.microsoft.com/office/drawing/2014/main" id="{3A5D4ECA-05CF-917F-F042-8827E3A964EE}"/>
              </a:ext>
            </a:extLst>
          </p:cNvPr>
          <p:cNvSpPr txBox="1"/>
          <p:nvPr/>
        </p:nvSpPr>
        <p:spPr>
          <a:xfrm>
            <a:off x="9666641" y="2404675"/>
            <a:ext cx="1581812" cy="6968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49407"/>
              </a:avLst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Bölgesel Olimpiyatlar</a:t>
            </a:r>
            <a:endParaRPr lang="tr-TR" sz="1200" b="1" noProof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Resim 42">
            <a:extLst>
              <a:ext uri="{FF2B5EF4-FFF2-40B4-BE49-F238E27FC236}">
                <a16:creationId xmlns:a16="http://schemas.microsoft.com/office/drawing/2014/main" id="{F46C1BAD-85E3-EA0E-CD72-F40986A3A1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696" y="6127421"/>
            <a:ext cx="249453" cy="239606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2BA27DB5-C34C-6903-1DEC-6D5ACE4942FF}"/>
              </a:ext>
            </a:extLst>
          </p:cNvPr>
          <p:cNvSpPr/>
          <p:nvPr/>
        </p:nvSpPr>
        <p:spPr>
          <a:xfrm>
            <a:off x="3192424" y="1284989"/>
            <a:ext cx="1008000" cy="10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Resim 44">
            <a:extLst>
              <a:ext uri="{FF2B5EF4-FFF2-40B4-BE49-F238E27FC236}">
                <a16:creationId xmlns:a16="http://schemas.microsoft.com/office/drawing/2014/main" id="{053CDE72-3FFB-7610-52DD-11B091FA26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92484" y="1407298"/>
            <a:ext cx="656414" cy="679101"/>
          </a:xfrm>
          <a:prstGeom prst="rect">
            <a:avLst/>
          </a:prstGeom>
        </p:spPr>
      </p:pic>
      <p:sp>
        <p:nvSpPr>
          <p:cNvPr id="46" name="TextBox 1">
            <a:extLst>
              <a:ext uri="{FF2B5EF4-FFF2-40B4-BE49-F238E27FC236}">
                <a16:creationId xmlns:a16="http://schemas.microsoft.com/office/drawing/2014/main" id="{CAEFE0F4-CA86-E3F6-E8C8-0A38B890C2B3}"/>
              </a:ext>
            </a:extLst>
          </p:cNvPr>
          <p:cNvSpPr txBox="1"/>
          <p:nvPr/>
        </p:nvSpPr>
        <p:spPr>
          <a:xfrm rot="278552">
            <a:off x="3156362" y="1184060"/>
            <a:ext cx="1141972" cy="6968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Astronomi ve Astrofizik</a:t>
            </a:r>
            <a:endParaRPr lang="tr-TR" sz="1200" b="1" noProof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5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B8CF5AD1-1695-7069-310B-02795DC85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Programın Destek Kapsamı</a:t>
            </a:r>
            <a:r>
              <a:rPr kumimoji="0" lang="tr-TR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ve Fırsatları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2470661-1794-2197-0EF5-D01DA3193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64365187-D288-3488-1C57-3CEFFAA9C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206443"/>
              </p:ext>
            </p:extLst>
          </p:nvPr>
        </p:nvGraphicFramePr>
        <p:xfrm>
          <a:off x="4886325" y="1190624"/>
          <a:ext cx="7077075" cy="2211830"/>
        </p:xfrm>
        <a:graphic>
          <a:graphicData uri="http://schemas.openxmlformats.org/drawingml/2006/table">
            <a:tbl>
              <a:tblPr firstRow="1" bandRow="1"/>
              <a:tblGrid>
                <a:gridCol w="1154012">
                  <a:extLst>
                    <a:ext uri="{9D8B030D-6E8A-4147-A177-3AD203B41FA5}">
                      <a16:colId xmlns:a16="http://schemas.microsoft.com/office/drawing/2014/main" val="610230748"/>
                    </a:ext>
                  </a:extLst>
                </a:gridCol>
                <a:gridCol w="1396783">
                  <a:extLst>
                    <a:ext uri="{9D8B030D-6E8A-4147-A177-3AD203B41FA5}">
                      <a16:colId xmlns:a16="http://schemas.microsoft.com/office/drawing/2014/main" val="566252416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990925826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4874827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1281235877"/>
                    </a:ext>
                  </a:extLst>
                </a:gridCol>
              </a:tblGrid>
              <a:tr h="524355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tr-TR" sz="1200" dirty="0"/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tr-TR" sz="11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Ulusal Olimpiyatlar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Bölgesel Olimpiyatlar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Uluslararası</a:t>
                      </a:r>
                      <a:r>
                        <a:rPr lang="tr-TR" sz="11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Olimpiyatlar</a:t>
                      </a:r>
                      <a:endParaRPr lang="tr-TR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018596"/>
                  </a:ext>
                </a:extLst>
              </a:tr>
              <a:tr h="521615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Madalya Türü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Ortaokul İçin Ödül Miktarı (TL)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Lise için Ödül Miktarı (TL)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Ödül Miktarı</a:t>
                      </a:r>
                    </a:p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(TL)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Ödül Miktarı</a:t>
                      </a:r>
                    </a:p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(TL)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725662"/>
                  </a:ext>
                </a:extLst>
              </a:tr>
              <a:tr h="243333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Altın Madalya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16000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24000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32000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72000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6467"/>
                  </a:ext>
                </a:extLst>
              </a:tr>
              <a:tr h="243333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Gümüş Madalya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13500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19000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27000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57000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723515"/>
                  </a:ext>
                </a:extLst>
              </a:tr>
              <a:tr h="243333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Bronz Madalya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11000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14000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22000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42000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925428"/>
                  </a:ext>
                </a:extLst>
              </a:tr>
              <a:tr h="243333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Mansiyon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tr-TR" sz="105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tr-TR" sz="105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13500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28500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287969"/>
                  </a:ext>
                </a:extLst>
              </a:tr>
            </a:tbl>
          </a:graphicData>
        </a:graphic>
      </p:graphicFrame>
      <p:graphicFrame>
        <p:nvGraphicFramePr>
          <p:cNvPr id="14" name="Tablo 13">
            <a:extLst>
              <a:ext uri="{FF2B5EF4-FFF2-40B4-BE49-F238E27FC236}">
                <a16:creationId xmlns:a16="http://schemas.microsoft.com/office/drawing/2014/main" id="{43946E63-65FE-A9A7-FBCE-BA5C45982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850458"/>
              </p:ext>
            </p:extLst>
          </p:nvPr>
        </p:nvGraphicFramePr>
        <p:xfrm>
          <a:off x="4886325" y="3662891"/>
          <a:ext cx="7077076" cy="1193800"/>
        </p:xfrm>
        <a:graphic>
          <a:graphicData uri="http://schemas.openxmlformats.org/drawingml/2006/table">
            <a:tbl>
              <a:tblPr firstRow="1" bandRow="1"/>
              <a:tblGrid>
                <a:gridCol w="1769269">
                  <a:extLst>
                    <a:ext uri="{9D8B030D-6E8A-4147-A177-3AD203B41FA5}">
                      <a16:colId xmlns:a16="http://schemas.microsoft.com/office/drawing/2014/main" val="89216071"/>
                    </a:ext>
                  </a:extLst>
                </a:gridCol>
                <a:gridCol w="1769269">
                  <a:extLst>
                    <a:ext uri="{9D8B030D-6E8A-4147-A177-3AD203B41FA5}">
                      <a16:colId xmlns:a16="http://schemas.microsoft.com/office/drawing/2014/main" val="31872975"/>
                    </a:ext>
                  </a:extLst>
                </a:gridCol>
                <a:gridCol w="1769269">
                  <a:extLst>
                    <a:ext uri="{9D8B030D-6E8A-4147-A177-3AD203B41FA5}">
                      <a16:colId xmlns:a16="http://schemas.microsoft.com/office/drawing/2014/main" val="504620088"/>
                    </a:ext>
                  </a:extLst>
                </a:gridCol>
                <a:gridCol w="1769269">
                  <a:extLst>
                    <a:ext uri="{9D8B030D-6E8A-4147-A177-3AD203B41FA5}">
                      <a16:colId xmlns:a16="http://schemas.microsoft.com/office/drawing/2014/main" val="160245423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Olimpiyat Türü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Altın</a:t>
                      </a:r>
                      <a:r>
                        <a:rPr lang="tr-TR" sz="105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Madalya </a:t>
                      </a:r>
                      <a:endParaRPr lang="tr-TR" sz="105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Gümüş</a:t>
                      </a:r>
                      <a:r>
                        <a:rPr lang="tr-TR" sz="105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Madalya</a:t>
                      </a:r>
                      <a:endParaRPr lang="tr-TR" sz="105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Bronz Madalya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94695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Ulusal</a:t>
                      </a:r>
                      <a:r>
                        <a:rPr lang="tr-TR" sz="105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Bilim Olimpiyatları  Ek Katsayı</a:t>
                      </a:r>
                      <a:endParaRPr lang="tr-TR" sz="105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0,035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0,03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0,025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5830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Uluslararası Bilim Olimpiyatları Ek Katsayı 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0,06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0,05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0,04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837409"/>
                  </a:ext>
                </a:extLst>
              </a:tr>
            </a:tbl>
          </a:graphicData>
        </a:graphic>
      </p:graphicFrame>
      <p:graphicFrame>
        <p:nvGraphicFramePr>
          <p:cNvPr id="15" name="Diyagram 14">
            <a:extLst>
              <a:ext uri="{FF2B5EF4-FFF2-40B4-BE49-F238E27FC236}">
                <a16:creationId xmlns:a16="http://schemas.microsoft.com/office/drawing/2014/main" id="{E71B0693-D261-24F5-14D2-E4703C626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027661"/>
              </p:ext>
            </p:extLst>
          </p:nvPr>
        </p:nvGraphicFramePr>
        <p:xfrm>
          <a:off x="565150" y="553294"/>
          <a:ext cx="3825875" cy="3686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Metin kutusu 15">
            <a:extLst>
              <a:ext uri="{FF2B5EF4-FFF2-40B4-BE49-F238E27FC236}">
                <a16:creationId xmlns:a16="http://schemas.microsoft.com/office/drawing/2014/main" id="{084E5C30-105E-A51E-BCFA-C839C65A3020}"/>
              </a:ext>
            </a:extLst>
          </p:cNvPr>
          <p:cNvSpPr txBox="1"/>
          <p:nvPr/>
        </p:nvSpPr>
        <p:spPr>
          <a:xfrm>
            <a:off x="822325" y="745521"/>
            <a:ext cx="10236200" cy="369332"/>
          </a:xfrm>
          <a:prstGeom prst="rect">
            <a:avLst/>
          </a:prstGeom>
          <a:solidFill>
            <a:srgbClr val="4BACC6"/>
          </a:solidFill>
          <a:ln w="12700" cap="flat" cmpd="sng" algn="ctr">
            <a:solidFill>
              <a:srgbClr val="4BACC6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Öğrenciler İçin Kazanımlar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183C6872-3D51-AEC1-99B8-EF9E7E2F8512}"/>
              </a:ext>
            </a:extLst>
          </p:cNvPr>
          <p:cNvSpPr txBox="1"/>
          <p:nvPr/>
        </p:nvSpPr>
        <p:spPr>
          <a:xfrm>
            <a:off x="924791" y="4893340"/>
            <a:ext cx="10133734" cy="369332"/>
          </a:xfrm>
          <a:prstGeom prst="rect">
            <a:avLst/>
          </a:prstGeom>
          <a:solidFill>
            <a:srgbClr val="4BACC6"/>
          </a:solidFill>
          <a:ln w="12700" cap="flat" cmpd="sng" algn="ctr">
            <a:solidFill>
              <a:srgbClr val="4BACC6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Danışman Öğretmenler İçin Kazanımlar</a:t>
            </a:r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93C43440-EFD2-2183-6466-E49B29FA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981504"/>
              </p:ext>
            </p:extLst>
          </p:nvPr>
        </p:nvGraphicFramePr>
        <p:xfrm>
          <a:off x="4886325" y="5324400"/>
          <a:ext cx="6678758" cy="1084907"/>
        </p:xfrm>
        <a:graphic>
          <a:graphicData uri="http://schemas.openxmlformats.org/drawingml/2006/table">
            <a:tbl>
              <a:tblPr firstRow="1" bandRow="1"/>
              <a:tblGrid>
                <a:gridCol w="3810867">
                  <a:extLst>
                    <a:ext uri="{9D8B030D-6E8A-4147-A177-3AD203B41FA5}">
                      <a16:colId xmlns:a16="http://schemas.microsoft.com/office/drawing/2014/main" val="2966675725"/>
                    </a:ext>
                  </a:extLst>
                </a:gridCol>
                <a:gridCol w="2867891">
                  <a:extLst>
                    <a:ext uri="{9D8B030D-6E8A-4147-A177-3AD203B41FA5}">
                      <a16:colId xmlns:a16="http://schemas.microsoft.com/office/drawing/2014/main" val="2699045418"/>
                    </a:ext>
                  </a:extLst>
                </a:gridCol>
              </a:tblGrid>
              <a:tr h="227755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100" kern="1200" dirty="0"/>
                        <a:t>Danışman Öğretmenler</a:t>
                      </a:r>
                      <a:endParaRPr lang="tr-TR" sz="1100" b="1" kern="1200" dirty="0">
                        <a:solidFill>
                          <a:schemeClr val="dk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100" kern="1200" dirty="0"/>
                        <a:t>Ödül Miktarı</a:t>
                      </a: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800318"/>
                  </a:ext>
                </a:extLst>
              </a:tr>
              <a:tr h="221056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kern="1200" baseline="0" dirty="0"/>
                        <a:t>Birinci Aşama Sınavlarına Hazırladıkları Her Öğrenci İçin </a:t>
                      </a:r>
                      <a:endParaRPr lang="tr-TR" sz="1050" b="1" kern="1200" baseline="0" dirty="0">
                        <a:solidFill>
                          <a:schemeClr val="dk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kern="1200" baseline="0" dirty="0"/>
                        <a:t>1000 TL</a:t>
                      </a:r>
                      <a:endParaRPr lang="tr-TR" sz="1050" kern="1200" baseline="0" dirty="0">
                        <a:solidFill>
                          <a:schemeClr val="dk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077423"/>
                  </a:ext>
                </a:extLst>
              </a:tr>
              <a:tr h="574367"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kern="1200" baseline="0" dirty="0"/>
                        <a:t>İkinci Aşama Sınavında Başarılı Bulunan Her Öğrenci İçin</a:t>
                      </a:r>
                      <a:endParaRPr lang="tr-TR" sz="1050" b="1" kern="1200" baseline="0" dirty="0">
                        <a:solidFill>
                          <a:schemeClr val="dk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04815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09630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91444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21926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524076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828891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133707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438522" algn="l" defTabSz="60963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tr-TR" sz="1050" kern="1200" baseline="0" dirty="0"/>
                        <a:t>Altın Madalya            3500 TL</a:t>
                      </a:r>
                    </a:p>
                    <a:p>
                      <a:r>
                        <a:rPr lang="tr-TR" sz="1050" kern="1200" baseline="0" dirty="0"/>
                        <a:t>Gümüş Madalya       3000 TL</a:t>
                      </a:r>
                    </a:p>
                    <a:p>
                      <a:r>
                        <a:rPr lang="tr-TR" sz="1050" kern="1200" baseline="0" dirty="0"/>
                        <a:t>Bronz Madalya         2500 TL</a:t>
                      </a:r>
                      <a:endParaRPr lang="tr-TR" sz="1050" kern="1200" baseline="0" dirty="0">
                        <a:solidFill>
                          <a:schemeClr val="dk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14810"/>
                  </a:ext>
                </a:extLst>
              </a:tr>
            </a:tbl>
          </a:graphicData>
        </a:graphic>
      </p:graphicFrame>
      <p:pic>
        <p:nvPicPr>
          <p:cNvPr id="19" name="Resim 18">
            <a:extLst>
              <a:ext uri="{FF2B5EF4-FFF2-40B4-BE49-F238E27FC236}">
                <a16:creationId xmlns:a16="http://schemas.microsoft.com/office/drawing/2014/main" id="{E3C3BEB8-6EF3-2BEC-EEC6-040E14E842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99" y="3662890"/>
            <a:ext cx="1924051" cy="1191805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249F71BF-B1DB-8C1A-B411-8F8F67103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8733" y="3662890"/>
            <a:ext cx="650109" cy="1168723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469BC030-982B-335F-B1A7-81B964DDEC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5386404"/>
            <a:ext cx="1924051" cy="13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92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5" name="1 Başlık"/>
          <p:cNvSpPr txBox="1">
            <a:spLocks/>
          </p:cNvSpPr>
          <p:nvPr/>
        </p:nvSpPr>
        <p:spPr>
          <a:xfrm>
            <a:off x="119336" y="74488"/>
            <a:ext cx="9018069" cy="57275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5pPr>
            <a:lvl6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6pPr>
            <a:lvl7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7pPr>
            <a:lvl8pPr marL="2743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8pPr>
            <a:lvl9pPr marL="3657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9pPr>
          </a:lstStyle>
          <a:p>
            <a:pPr defTabSz="457086"/>
            <a:r>
              <a:rPr lang="tr-TR" sz="2400" spc="-1" dirty="0">
                <a:solidFill>
                  <a:srgbClr val="FFFFFF"/>
                </a:solidFill>
                <a:latin typeface="Arial"/>
                <a:ea typeface="Arial"/>
                <a:cs typeface="DejaVu Sans"/>
              </a:rPr>
              <a:t>2202 Bilim Olimpiyatları </a:t>
            </a:r>
            <a:r>
              <a:rPr lang="tr-TR" sz="2400" spc="-1" dirty="0" smtClean="0">
                <a:solidFill>
                  <a:srgbClr val="FFFFFF"/>
                </a:solidFill>
                <a:latin typeface="Arial"/>
                <a:ea typeface="Arial"/>
                <a:cs typeface="DejaVu Sans"/>
              </a:rPr>
              <a:t>Programı 2025 Yılı Başvuruları-Öğrenci</a:t>
            </a:r>
            <a:endParaRPr lang="tr-TR" sz="2400" spc="-1" dirty="0">
              <a:solidFill>
                <a:srgbClr val="FFFFFF"/>
              </a:solidFill>
              <a:latin typeface="Arial"/>
              <a:ea typeface="Arial"/>
              <a:cs typeface="DejaVu Sans"/>
            </a:endParaRPr>
          </a:p>
        </p:txBody>
      </p:sp>
      <p:graphicFrame>
        <p:nvGraphicFramePr>
          <p:cNvPr id="6" name="13 Diyagram"/>
          <p:cNvGraphicFramePr/>
          <p:nvPr>
            <p:extLst>
              <p:ext uri="{D42A27DB-BD31-4B8C-83A1-F6EECF244321}">
                <p14:modId xmlns:p14="http://schemas.microsoft.com/office/powerpoint/2010/main" val="2932422500"/>
              </p:ext>
            </p:extLst>
          </p:nvPr>
        </p:nvGraphicFramePr>
        <p:xfrm>
          <a:off x="333184" y="5363043"/>
          <a:ext cx="11375571" cy="587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13 Diyagram"/>
          <p:cNvGraphicFramePr/>
          <p:nvPr>
            <p:extLst>
              <p:ext uri="{D42A27DB-BD31-4B8C-83A1-F6EECF244321}">
                <p14:modId xmlns:p14="http://schemas.microsoft.com/office/powerpoint/2010/main" val="3079266752"/>
              </p:ext>
            </p:extLst>
          </p:nvPr>
        </p:nvGraphicFramePr>
        <p:xfrm>
          <a:off x="6012138" y="1619169"/>
          <a:ext cx="4105000" cy="3166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6"/>
          <p:cNvSpPr txBox="1"/>
          <p:nvPr/>
        </p:nvSpPr>
        <p:spPr>
          <a:xfrm>
            <a:off x="6440853" y="1092075"/>
            <a:ext cx="28700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000" b="1" spc="25" dirty="0">
                <a:ln w="11430"/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cs typeface="Arial" pitchFamily="34" charset="0"/>
              </a:rPr>
              <a:t>Bilim Olimpiyatları</a:t>
            </a:r>
          </a:p>
        </p:txBody>
      </p:sp>
      <p:sp>
        <p:nvSpPr>
          <p:cNvPr id="9" name="8 Metin kutusu"/>
          <p:cNvSpPr txBox="1"/>
          <p:nvPr/>
        </p:nvSpPr>
        <p:spPr>
          <a:xfrm>
            <a:off x="6352082" y="1542388"/>
            <a:ext cx="304756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r-TR" sz="1800" b="1" spc="2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cs typeface="Arial" pitchFamily="34" charset="0"/>
              </a:rPr>
              <a:t>Kimler Başvurabilir</a:t>
            </a:r>
          </a:p>
        </p:txBody>
      </p:sp>
      <p:graphicFrame>
        <p:nvGraphicFramePr>
          <p:cNvPr id="10" name="Tablo 9"/>
          <p:cNvGraphicFramePr>
            <a:graphicFrameLocks noGrp="1"/>
          </p:cNvGraphicFramePr>
          <p:nvPr>
            <p:extLst/>
          </p:nvPr>
        </p:nvGraphicFramePr>
        <p:xfrm>
          <a:off x="1028084" y="3941143"/>
          <a:ext cx="4757578" cy="3415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78789">
                  <a:extLst>
                    <a:ext uri="{9D8B030D-6E8A-4147-A177-3AD203B41FA5}">
                      <a16:colId xmlns:a16="http://schemas.microsoft.com/office/drawing/2014/main" val="2724239621"/>
                    </a:ext>
                  </a:extLst>
                </a:gridCol>
                <a:gridCol w="2378789">
                  <a:extLst>
                    <a:ext uri="{9D8B030D-6E8A-4147-A177-3AD203B41FA5}">
                      <a16:colId xmlns:a16="http://schemas.microsoft.com/office/drawing/2014/main" val="3018261665"/>
                    </a:ext>
                  </a:extLst>
                </a:gridCol>
              </a:tblGrid>
              <a:tr h="341548"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2025 </a:t>
                      </a:r>
                      <a:r>
                        <a:rPr lang="tr-TR" sz="1400" b="1" dirty="0"/>
                        <a:t>Yılı Sınav Tarihi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17 Mayıs</a:t>
                      </a:r>
                      <a:r>
                        <a:rPr lang="tr-TR" sz="1400" b="1" baseline="0" dirty="0" smtClean="0"/>
                        <a:t> 2025</a:t>
                      </a:r>
                      <a:endParaRPr lang="tr-TR" sz="1400" b="1" dirty="0"/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1543022778"/>
                  </a:ext>
                </a:extLst>
              </a:tr>
            </a:tbl>
          </a:graphicData>
        </a:graphic>
      </p:graphicFrame>
      <p:sp>
        <p:nvSpPr>
          <p:cNvPr id="11" name="Freeform 999">
            <a:extLst>
              <a:ext uri="{FF2B5EF4-FFF2-40B4-BE49-F238E27FC236}">
                <a16:creationId xmlns:a16="http://schemas.microsoft.com/office/drawing/2014/main" id="{AFCC6232-B9EA-3349-8EEE-1A8D54537D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9537" y="6292984"/>
            <a:ext cx="358547" cy="358547"/>
          </a:xfrm>
          <a:custGeom>
            <a:avLst/>
            <a:gdLst>
              <a:gd name="T0" fmla="*/ 309016 w 289849"/>
              <a:gd name="T1" fmla="*/ 822812 h 290152"/>
              <a:gd name="T2" fmla="*/ 436972 w 289849"/>
              <a:gd name="T3" fmla="*/ 645296 h 290152"/>
              <a:gd name="T4" fmla="*/ 505772 w 289849"/>
              <a:gd name="T5" fmla="*/ 645296 h 290152"/>
              <a:gd name="T6" fmla="*/ 828071 w 289849"/>
              <a:gd name="T7" fmla="*/ 528952 h 290152"/>
              <a:gd name="T8" fmla="*/ 931875 w 289849"/>
              <a:gd name="T9" fmla="*/ 536147 h 290152"/>
              <a:gd name="T10" fmla="*/ 551647 w 289849"/>
              <a:gd name="T11" fmla="*/ 491767 h 290152"/>
              <a:gd name="T12" fmla="*/ 347643 w 289849"/>
              <a:gd name="T13" fmla="*/ 548137 h 290152"/>
              <a:gd name="T14" fmla="*/ 142436 w 289849"/>
              <a:gd name="T15" fmla="*/ 636901 h 290152"/>
              <a:gd name="T16" fmla="*/ 211239 w 289849"/>
              <a:gd name="T17" fmla="*/ 728058 h 290152"/>
              <a:gd name="T18" fmla="*/ 339195 w 289849"/>
              <a:gd name="T19" fmla="*/ 728058 h 290152"/>
              <a:gd name="T20" fmla="*/ 408000 w 289849"/>
              <a:gd name="T21" fmla="*/ 629702 h 290152"/>
              <a:gd name="T22" fmla="*/ 534743 w 289849"/>
              <a:gd name="T23" fmla="*/ 629702 h 290152"/>
              <a:gd name="T24" fmla="*/ 603547 w 289849"/>
              <a:gd name="T25" fmla="*/ 540950 h 290152"/>
              <a:gd name="T26" fmla="*/ 633728 w 289849"/>
              <a:gd name="T27" fmla="*/ 822812 h 290152"/>
              <a:gd name="T28" fmla="*/ 599926 w 289849"/>
              <a:gd name="T29" fmla="*/ 436594 h 290152"/>
              <a:gd name="T30" fmla="*/ 461676 w 289849"/>
              <a:gd name="T31" fmla="*/ 352871 h 290152"/>
              <a:gd name="T32" fmla="*/ 207497 w 289849"/>
              <a:gd name="T33" fmla="*/ 352871 h 290152"/>
              <a:gd name="T34" fmla="*/ 764904 w 289849"/>
              <a:gd name="T35" fmla="*/ 336518 h 290152"/>
              <a:gd name="T36" fmla="*/ 679847 w 289849"/>
              <a:gd name="T37" fmla="*/ 420874 h 290152"/>
              <a:gd name="T38" fmla="*/ 747195 w 289849"/>
              <a:gd name="T39" fmla="*/ 279468 h 290152"/>
              <a:gd name="T40" fmla="*/ 870318 w 289849"/>
              <a:gd name="T41" fmla="*/ 401810 h 290152"/>
              <a:gd name="T42" fmla="*/ 548079 w 289849"/>
              <a:gd name="T43" fmla="*/ 242701 h 290152"/>
              <a:gd name="T44" fmla="*/ 414917 w 289849"/>
              <a:gd name="T45" fmla="*/ 273094 h 290152"/>
              <a:gd name="T46" fmla="*/ 223195 w 289849"/>
              <a:gd name="T47" fmla="*/ 242701 h 290152"/>
              <a:gd name="T48" fmla="*/ 334249 w 289849"/>
              <a:gd name="T49" fmla="*/ 273094 h 290152"/>
              <a:gd name="T50" fmla="*/ 223195 w 289849"/>
              <a:gd name="T51" fmla="*/ 242701 h 290152"/>
              <a:gd name="T52" fmla="*/ 940331 w 289849"/>
              <a:gd name="T53" fmla="*/ 125935 h 290152"/>
              <a:gd name="T54" fmla="*/ 142436 w 289849"/>
              <a:gd name="T55" fmla="*/ 29981 h 290152"/>
              <a:gd name="T56" fmla="*/ 814791 w 289849"/>
              <a:gd name="T57" fmla="*/ 935558 h 290152"/>
              <a:gd name="T58" fmla="*/ 747195 w 289849"/>
              <a:gd name="T59" fmla="*/ 552942 h 290152"/>
              <a:gd name="T60" fmla="*/ 715810 w 289849"/>
              <a:gd name="T61" fmla="*/ 852796 h 290152"/>
              <a:gd name="T62" fmla="*/ 113468 w 289849"/>
              <a:gd name="T63" fmla="*/ 253080 h 290152"/>
              <a:gd name="T64" fmla="*/ 142436 w 289849"/>
              <a:gd name="T65" fmla="*/ 596117 h 290152"/>
              <a:gd name="T66" fmla="*/ 334367 w 289849"/>
              <a:gd name="T67" fmla="*/ 520556 h 290152"/>
              <a:gd name="T68" fmla="*/ 535951 w 289849"/>
              <a:gd name="T69" fmla="*/ 465379 h 290152"/>
              <a:gd name="T70" fmla="*/ 814791 w 289849"/>
              <a:gd name="T71" fmla="*/ 266271 h 290152"/>
              <a:gd name="T72" fmla="*/ 254696 w 289849"/>
              <a:gd name="T73" fmla="*/ 141528 h 290152"/>
              <a:gd name="T74" fmla="*/ 829278 w 289849"/>
              <a:gd name="T75" fmla="*/ 0 h 290152"/>
              <a:gd name="T76" fmla="*/ 843763 w 289849"/>
              <a:gd name="T77" fmla="*/ 155929 h 290152"/>
              <a:gd name="T78" fmla="*/ 889627 w 289849"/>
              <a:gd name="T79" fmla="*/ 453387 h 290152"/>
              <a:gd name="T80" fmla="*/ 907737 w 289849"/>
              <a:gd name="T81" fmla="*/ 623706 h 290152"/>
              <a:gd name="T82" fmla="*/ 843763 w 289849"/>
              <a:gd name="T83" fmla="*/ 951152 h 290152"/>
              <a:gd name="T84" fmla="*/ 0 w 289849"/>
              <a:gd name="T85" fmla="*/ 951152 h 2901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89849" h="290152">
                <a:moveTo>
                  <a:pt x="71674" y="223388"/>
                </a:moveTo>
                <a:lnTo>
                  <a:pt x="71674" y="247568"/>
                </a:lnTo>
                <a:lnTo>
                  <a:pt x="92204" y="247568"/>
                </a:lnTo>
                <a:lnTo>
                  <a:pt x="92204" y="223388"/>
                </a:lnTo>
                <a:lnTo>
                  <a:pt x="71674" y="223388"/>
                </a:lnTo>
                <a:close/>
                <a:moveTo>
                  <a:pt x="130383" y="194157"/>
                </a:moveTo>
                <a:lnTo>
                  <a:pt x="130383" y="247568"/>
                </a:lnTo>
                <a:lnTo>
                  <a:pt x="150912" y="247568"/>
                </a:lnTo>
                <a:lnTo>
                  <a:pt x="150912" y="194157"/>
                </a:lnTo>
                <a:lnTo>
                  <a:pt x="130383" y="194157"/>
                </a:lnTo>
                <a:close/>
                <a:moveTo>
                  <a:pt x="261485" y="144715"/>
                </a:moveTo>
                <a:cubicBezTo>
                  <a:pt x="257884" y="150850"/>
                  <a:pt x="252841" y="155542"/>
                  <a:pt x="247079" y="159151"/>
                </a:cubicBezTo>
                <a:lnTo>
                  <a:pt x="263647" y="175752"/>
                </a:lnTo>
                <a:cubicBezTo>
                  <a:pt x="267608" y="179721"/>
                  <a:pt x="274092" y="179721"/>
                  <a:pt x="278053" y="175752"/>
                </a:cubicBezTo>
                <a:cubicBezTo>
                  <a:pt x="282015" y="171782"/>
                  <a:pt x="282015" y="165286"/>
                  <a:pt x="278053" y="161316"/>
                </a:cubicBezTo>
                <a:lnTo>
                  <a:pt x="261485" y="144715"/>
                </a:lnTo>
                <a:close/>
                <a:moveTo>
                  <a:pt x="179006" y="131363"/>
                </a:moveTo>
                <a:lnTo>
                  <a:pt x="164599" y="147963"/>
                </a:lnTo>
                <a:cubicBezTo>
                  <a:pt x="163158" y="149407"/>
                  <a:pt x="160997" y="150129"/>
                  <a:pt x="159557" y="149407"/>
                </a:cubicBezTo>
                <a:lnTo>
                  <a:pt x="131463" y="137498"/>
                </a:lnTo>
                <a:lnTo>
                  <a:pt x="103730" y="164925"/>
                </a:lnTo>
                <a:cubicBezTo>
                  <a:pt x="102289" y="166369"/>
                  <a:pt x="100128" y="166729"/>
                  <a:pt x="98687" y="165647"/>
                </a:cubicBezTo>
                <a:lnTo>
                  <a:pt x="79238" y="155181"/>
                </a:lnTo>
                <a:lnTo>
                  <a:pt x="42500" y="191631"/>
                </a:lnTo>
                <a:lnTo>
                  <a:pt x="42500" y="247568"/>
                </a:lnTo>
                <a:lnTo>
                  <a:pt x="63030" y="247568"/>
                </a:lnTo>
                <a:lnTo>
                  <a:pt x="63030" y="219058"/>
                </a:lnTo>
                <a:cubicBezTo>
                  <a:pt x="63030" y="216532"/>
                  <a:pt x="65191" y="214727"/>
                  <a:pt x="67713" y="214727"/>
                </a:cubicBezTo>
                <a:lnTo>
                  <a:pt x="96887" y="214727"/>
                </a:lnTo>
                <a:cubicBezTo>
                  <a:pt x="99048" y="214727"/>
                  <a:pt x="101209" y="216532"/>
                  <a:pt x="101209" y="219058"/>
                </a:cubicBezTo>
                <a:lnTo>
                  <a:pt x="101209" y="247568"/>
                </a:lnTo>
                <a:lnTo>
                  <a:pt x="121738" y="247568"/>
                </a:lnTo>
                <a:lnTo>
                  <a:pt x="121738" y="189465"/>
                </a:lnTo>
                <a:cubicBezTo>
                  <a:pt x="121738" y="187300"/>
                  <a:pt x="123539" y="185495"/>
                  <a:pt x="126061" y="185495"/>
                </a:cubicBezTo>
                <a:lnTo>
                  <a:pt x="155235" y="185495"/>
                </a:lnTo>
                <a:cubicBezTo>
                  <a:pt x="157756" y="185495"/>
                  <a:pt x="159557" y="187300"/>
                  <a:pt x="159557" y="189465"/>
                </a:cubicBezTo>
                <a:lnTo>
                  <a:pt x="159557" y="247568"/>
                </a:lnTo>
                <a:lnTo>
                  <a:pt x="180086" y="247568"/>
                </a:lnTo>
                <a:lnTo>
                  <a:pt x="180086" y="162760"/>
                </a:lnTo>
                <a:cubicBezTo>
                  <a:pt x="180086" y="160594"/>
                  <a:pt x="182247" y="158790"/>
                  <a:pt x="184409" y="158790"/>
                </a:cubicBezTo>
                <a:cubicBezTo>
                  <a:pt x="186930" y="158790"/>
                  <a:pt x="189091" y="160594"/>
                  <a:pt x="189091" y="162760"/>
                </a:cubicBezTo>
                <a:lnTo>
                  <a:pt x="189091" y="247568"/>
                </a:lnTo>
                <a:lnTo>
                  <a:pt x="209260" y="247568"/>
                </a:lnTo>
                <a:lnTo>
                  <a:pt x="209260" y="164203"/>
                </a:lnTo>
                <a:cubicBezTo>
                  <a:pt x="194493" y="159151"/>
                  <a:pt x="182608" y="146881"/>
                  <a:pt x="179006" y="131363"/>
                </a:cubicBezTo>
                <a:close/>
                <a:moveTo>
                  <a:pt x="66586" y="101600"/>
                </a:moveTo>
                <a:lnTo>
                  <a:pt x="133440" y="101600"/>
                </a:lnTo>
                <a:cubicBezTo>
                  <a:pt x="135597" y="101600"/>
                  <a:pt x="137754" y="103505"/>
                  <a:pt x="137754" y="106172"/>
                </a:cubicBezTo>
                <a:cubicBezTo>
                  <a:pt x="137754" y="108458"/>
                  <a:pt x="135597" y="110744"/>
                  <a:pt x="133440" y="110744"/>
                </a:cubicBezTo>
                <a:lnTo>
                  <a:pt x="66586" y="110744"/>
                </a:lnTo>
                <a:cubicBezTo>
                  <a:pt x="64070" y="110744"/>
                  <a:pt x="61913" y="108458"/>
                  <a:pt x="61913" y="106172"/>
                </a:cubicBezTo>
                <a:cubicBezTo>
                  <a:pt x="61913" y="103505"/>
                  <a:pt x="64070" y="101600"/>
                  <a:pt x="66586" y="101600"/>
                </a:cubicBezTo>
                <a:close/>
                <a:moveTo>
                  <a:pt x="223451" y="96838"/>
                </a:moveTo>
                <a:cubicBezTo>
                  <a:pt x="226025" y="96838"/>
                  <a:pt x="228232" y="99045"/>
                  <a:pt x="228232" y="101252"/>
                </a:cubicBezTo>
                <a:cubicBezTo>
                  <a:pt x="228232" y="103827"/>
                  <a:pt x="226025" y="106034"/>
                  <a:pt x="223451" y="106034"/>
                </a:cubicBezTo>
                <a:cubicBezTo>
                  <a:pt x="214623" y="106034"/>
                  <a:pt x="207266" y="113023"/>
                  <a:pt x="207266" y="122218"/>
                </a:cubicBezTo>
                <a:cubicBezTo>
                  <a:pt x="207266" y="124793"/>
                  <a:pt x="205427" y="126632"/>
                  <a:pt x="202852" y="126632"/>
                </a:cubicBezTo>
                <a:cubicBezTo>
                  <a:pt x="200277" y="126632"/>
                  <a:pt x="198438" y="124793"/>
                  <a:pt x="198438" y="122218"/>
                </a:cubicBezTo>
                <a:cubicBezTo>
                  <a:pt x="198438" y="108241"/>
                  <a:pt x="209841" y="96838"/>
                  <a:pt x="223451" y="96838"/>
                </a:cubicBezTo>
                <a:close/>
                <a:moveTo>
                  <a:pt x="222947" y="84086"/>
                </a:moveTo>
                <a:cubicBezTo>
                  <a:pt x="203137" y="84086"/>
                  <a:pt x="186570" y="100687"/>
                  <a:pt x="186570" y="120897"/>
                </a:cubicBezTo>
                <a:cubicBezTo>
                  <a:pt x="186570" y="141107"/>
                  <a:pt x="203137" y="157707"/>
                  <a:pt x="222947" y="157707"/>
                </a:cubicBezTo>
                <a:cubicBezTo>
                  <a:pt x="243477" y="157707"/>
                  <a:pt x="259685" y="141107"/>
                  <a:pt x="259685" y="120897"/>
                </a:cubicBezTo>
                <a:cubicBezTo>
                  <a:pt x="259685" y="100687"/>
                  <a:pt x="243477" y="84086"/>
                  <a:pt x="222947" y="84086"/>
                </a:cubicBezTo>
                <a:close/>
                <a:moveTo>
                  <a:pt x="123802" y="73025"/>
                </a:moveTo>
                <a:lnTo>
                  <a:pt x="163536" y="73025"/>
                </a:lnTo>
                <a:cubicBezTo>
                  <a:pt x="166088" y="73025"/>
                  <a:pt x="167911" y="75311"/>
                  <a:pt x="167911" y="77597"/>
                </a:cubicBezTo>
                <a:cubicBezTo>
                  <a:pt x="167911" y="80264"/>
                  <a:pt x="166088" y="82169"/>
                  <a:pt x="163536" y="82169"/>
                </a:cubicBezTo>
                <a:lnTo>
                  <a:pt x="123802" y="82169"/>
                </a:lnTo>
                <a:cubicBezTo>
                  <a:pt x="121250" y="82169"/>
                  <a:pt x="119063" y="80264"/>
                  <a:pt x="119063" y="77597"/>
                </a:cubicBezTo>
                <a:cubicBezTo>
                  <a:pt x="119063" y="75311"/>
                  <a:pt x="121250" y="73025"/>
                  <a:pt x="123802" y="73025"/>
                </a:cubicBezTo>
                <a:close/>
                <a:moveTo>
                  <a:pt x="66596" y="73025"/>
                </a:moveTo>
                <a:lnTo>
                  <a:pt x="99733" y="73025"/>
                </a:lnTo>
                <a:cubicBezTo>
                  <a:pt x="102614" y="73025"/>
                  <a:pt x="104415" y="75311"/>
                  <a:pt x="104415" y="77597"/>
                </a:cubicBezTo>
                <a:cubicBezTo>
                  <a:pt x="104415" y="80264"/>
                  <a:pt x="102614" y="82169"/>
                  <a:pt x="99733" y="82169"/>
                </a:cubicBezTo>
                <a:lnTo>
                  <a:pt x="66596" y="82169"/>
                </a:lnTo>
                <a:cubicBezTo>
                  <a:pt x="64074" y="82169"/>
                  <a:pt x="61913" y="80264"/>
                  <a:pt x="61913" y="77597"/>
                </a:cubicBezTo>
                <a:cubicBezTo>
                  <a:pt x="61913" y="75311"/>
                  <a:pt x="64074" y="73025"/>
                  <a:pt x="66596" y="73025"/>
                </a:cubicBezTo>
                <a:close/>
                <a:moveTo>
                  <a:pt x="68073" y="9022"/>
                </a:moveTo>
                <a:cubicBezTo>
                  <a:pt x="77077" y="15879"/>
                  <a:pt x="83200" y="25984"/>
                  <a:pt x="84641" y="37893"/>
                </a:cubicBezTo>
                <a:lnTo>
                  <a:pt x="280575" y="37893"/>
                </a:lnTo>
                <a:cubicBezTo>
                  <a:pt x="278414" y="21653"/>
                  <a:pt x="264367" y="9022"/>
                  <a:pt x="247439" y="9022"/>
                </a:cubicBezTo>
                <a:lnTo>
                  <a:pt x="68073" y="9022"/>
                </a:lnTo>
                <a:close/>
                <a:moveTo>
                  <a:pt x="42500" y="9022"/>
                </a:moveTo>
                <a:cubicBezTo>
                  <a:pt x="24131" y="9022"/>
                  <a:pt x="9004" y="24179"/>
                  <a:pt x="9004" y="42584"/>
                </a:cubicBezTo>
                <a:lnTo>
                  <a:pt x="9004" y="281491"/>
                </a:lnTo>
                <a:lnTo>
                  <a:pt x="243117" y="281491"/>
                </a:lnTo>
                <a:lnTo>
                  <a:pt x="243117" y="167812"/>
                </a:lnTo>
                <a:lnTo>
                  <a:pt x="238795" y="163481"/>
                </a:lnTo>
                <a:cubicBezTo>
                  <a:pt x="233752" y="165286"/>
                  <a:pt x="228710" y="166369"/>
                  <a:pt x="222947" y="166369"/>
                </a:cubicBezTo>
                <a:cubicBezTo>
                  <a:pt x="221506" y="166369"/>
                  <a:pt x="220066" y="166369"/>
                  <a:pt x="218265" y="166008"/>
                </a:cubicBezTo>
                <a:lnTo>
                  <a:pt x="218265" y="252259"/>
                </a:lnTo>
                <a:cubicBezTo>
                  <a:pt x="218265" y="254786"/>
                  <a:pt x="216464" y="256590"/>
                  <a:pt x="213583" y="256590"/>
                </a:cubicBezTo>
                <a:lnTo>
                  <a:pt x="38178" y="256590"/>
                </a:lnTo>
                <a:cubicBezTo>
                  <a:pt x="36017" y="256590"/>
                  <a:pt x="33856" y="254786"/>
                  <a:pt x="33856" y="252259"/>
                </a:cubicBezTo>
                <a:lnTo>
                  <a:pt x="33856" y="76147"/>
                </a:lnTo>
                <a:cubicBezTo>
                  <a:pt x="33856" y="73981"/>
                  <a:pt x="36017" y="71816"/>
                  <a:pt x="38178" y="71816"/>
                </a:cubicBezTo>
                <a:cubicBezTo>
                  <a:pt x="40699" y="71816"/>
                  <a:pt x="42500" y="73981"/>
                  <a:pt x="42500" y="76147"/>
                </a:cubicBezTo>
                <a:lnTo>
                  <a:pt x="42500" y="179360"/>
                </a:lnTo>
                <a:lnTo>
                  <a:pt x="75276" y="146881"/>
                </a:lnTo>
                <a:cubicBezTo>
                  <a:pt x="77077" y="145437"/>
                  <a:pt x="78878" y="145076"/>
                  <a:pt x="80679" y="145798"/>
                </a:cubicBezTo>
                <a:lnTo>
                  <a:pt x="99768" y="156625"/>
                </a:lnTo>
                <a:lnTo>
                  <a:pt x="127141" y="128836"/>
                </a:lnTo>
                <a:cubicBezTo>
                  <a:pt x="128222" y="127754"/>
                  <a:pt x="130022" y="127393"/>
                  <a:pt x="131823" y="128115"/>
                </a:cubicBezTo>
                <a:lnTo>
                  <a:pt x="159917" y="140024"/>
                </a:lnTo>
                <a:lnTo>
                  <a:pt x="177925" y="119093"/>
                </a:lnTo>
                <a:cubicBezTo>
                  <a:pt x="179006" y="94913"/>
                  <a:pt x="198815" y="75425"/>
                  <a:pt x="222947" y="75425"/>
                </a:cubicBezTo>
                <a:cubicBezTo>
                  <a:pt x="230150" y="75425"/>
                  <a:pt x="236994" y="77229"/>
                  <a:pt x="243117" y="80116"/>
                </a:cubicBezTo>
                <a:lnTo>
                  <a:pt x="243117" y="46915"/>
                </a:lnTo>
                <a:lnTo>
                  <a:pt x="80319" y="46915"/>
                </a:lnTo>
                <a:cubicBezTo>
                  <a:pt x="77797" y="46915"/>
                  <a:pt x="75997" y="44750"/>
                  <a:pt x="75997" y="42584"/>
                </a:cubicBezTo>
                <a:cubicBezTo>
                  <a:pt x="75997" y="24179"/>
                  <a:pt x="60869" y="9022"/>
                  <a:pt x="42500" y="9022"/>
                </a:cubicBezTo>
                <a:close/>
                <a:moveTo>
                  <a:pt x="42500" y="0"/>
                </a:moveTo>
                <a:lnTo>
                  <a:pt x="247439" y="0"/>
                </a:lnTo>
                <a:cubicBezTo>
                  <a:pt x="270850" y="0"/>
                  <a:pt x="289579" y="19127"/>
                  <a:pt x="289579" y="42584"/>
                </a:cubicBezTo>
                <a:cubicBezTo>
                  <a:pt x="289579" y="44750"/>
                  <a:pt x="287778" y="46915"/>
                  <a:pt x="285257" y="46915"/>
                </a:cubicBezTo>
                <a:lnTo>
                  <a:pt x="251761" y="46915"/>
                </a:lnTo>
                <a:lnTo>
                  <a:pt x="251761" y="85891"/>
                </a:lnTo>
                <a:cubicBezTo>
                  <a:pt x="261846" y="94191"/>
                  <a:pt x="268689" y="106822"/>
                  <a:pt x="268689" y="120897"/>
                </a:cubicBezTo>
                <a:cubicBezTo>
                  <a:pt x="268689" y="126310"/>
                  <a:pt x="267608" y="131724"/>
                  <a:pt x="265447" y="136415"/>
                </a:cubicBezTo>
                <a:lnTo>
                  <a:pt x="284176" y="155181"/>
                </a:lnTo>
                <a:cubicBezTo>
                  <a:pt x="291740" y="162399"/>
                  <a:pt x="291740" y="174669"/>
                  <a:pt x="284176" y="181887"/>
                </a:cubicBezTo>
                <a:cubicBezTo>
                  <a:pt x="280575" y="185856"/>
                  <a:pt x="275532" y="187661"/>
                  <a:pt x="270850" y="187661"/>
                </a:cubicBezTo>
                <a:cubicBezTo>
                  <a:pt x="265808" y="187661"/>
                  <a:pt x="260765" y="185856"/>
                  <a:pt x="257163" y="181887"/>
                </a:cubicBezTo>
                <a:lnTo>
                  <a:pt x="251761" y="176473"/>
                </a:lnTo>
                <a:lnTo>
                  <a:pt x="251761" y="286183"/>
                </a:lnTo>
                <a:cubicBezTo>
                  <a:pt x="251761" y="288348"/>
                  <a:pt x="249960" y="290152"/>
                  <a:pt x="247439" y="290152"/>
                </a:cubicBezTo>
                <a:lnTo>
                  <a:pt x="4682" y="290152"/>
                </a:lnTo>
                <a:cubicBezTo>
                  <a:pt x="2161" y="290152"/>
                  <a:pt x="0" y="288348"/>
                  <a:pt x="0" y="286183"/>
                </a:cubicBezTo>
                <a:lnTo>
                  <a:pt x="0" y="42584"/>
                </a:lnTo>
                <a:cubicBezTo>
                  <a:pt x="0" y="19127"/>
                  <a:pt x="19089" y="0"/>
                  <a:pt x="42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600" dirty="0">
              <a:latin typeface="+mj-lt"/>
            </a:endParaRPr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12004"/>
              </p:ext>
            </p:extLst>
          </p:nvPr>
        </p:nvGraphicFramePr>
        <p:xfrm>
          <a:off x="1028084" y="4358956"/>
          <a:ext cx="4757578" cy="3415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78789">
                  <a:extLst>
                    <a:ext uri="{9D8B030D-6E8A-4147-A177-3AD203B41FA5}">
                      <a16:colId xmlns:a16="http://schemas.microsoft.com/office/drawing/2014/main" val="2724239621"/>
                    </a:ext>
                  </a:extLst>
                </a:gridCol>
                <a:gridCol w="2378789">
                  <a:extLst>
                    <a:ext uri="{9D8B030D-6E8A-4147-A177-3AD203B41FA5}">
                      <a16:colId xmlns:a16="http://schemas.microsoft.com/office/drawing/2014/main" val="3018261665"/>
                    </a:ext>
                  </a:extLst>
                </a:gridCol>
              </a:tblGrid>
              <a:tr h="341548"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2025 </a:t>
                      </a:r>
                      <a:r>
                        <a:rPr lang="tr-TR" sz="1400" b="1" dirty="0"/>
                        <a:t>Yılı </a:t>
                      </a:r>
                      <a:r>
                        <a:rPr lang="tr-TR" sz="1400" b="1" dirty="0" smtClean="0"/>
                        <a:t>Başvuru Tarihi</a:t>
                      </a:r>
                      <a:endParaRPr lang="tr-TR" sz="1400" b="1" dirty="0"/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10 Şubat-24 Nisan 2025</a:t>
                      </a:r>
                      <a:endParaRPr lang="tr-TR" sz="1400" b="1" dirty="0"/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1543022778"/>
                  </a:ext>
                </a:extLst>
              </a:tr>
            </a:tbl>
          </a:graphicData>
        </a:graphic>
      </p:graphicFrame>
      <p:pic>
        <p:nvPicPr>
          <p:cNvPr id="13" name="Resim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184" y="798766"/>
            <a:ext cx="3748610" cy="283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52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2293-D79D-4CDC-8E00-3950DFF9A907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5" name="1 Başlık"/>
          <p:cNvSpPr txBox="1">
            <a:spLocks/>
          </p:cNvSpPr>
          <p:nvPr/>
        </p:nvSpPr>
        <p:spPr>
          <a:xfrm>
            <a:off x="3498" y="88204"/>
            <a:ext cx="9018069" cy="572757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solidFill>
                  <a:schemeClr val="bg1"/>
                </a:solidFill>
                <a:latin typeface="Futura Bk B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5pPr>
            <a:lvl6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6pPr>
            <a:lvl7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7pPr>
            <a:lvl8pPr marL="2743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8pPr>
            <a:lvl9pPr marL="3657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Futura Bk BT"/>
              </a:defRPr>
            </a:lvl9pPr>
          </a:lstStyle>
          <a:p>
            <a:pPr defTabSz="457086"/>
            <a:r>
              <a:rPr lang="tr-TR" sz="2400" spc="-1" dirty="0">
                <a:solidFill>
                  <a:srgbClr val="FFFFFF"/>
                </a:solidFill>
                <a:latin typeface="Arial"/>
                <a:ea typeface="Arial"/>
                <a:cs typeface="DejaVu Sans"/>
              </a:rPr>
              <a:t>2202 Bilim Olimpiyatları Programı-Öğretmen Eğitimi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222752D-BB13-8942-87E1-7A07B28965FC}"/>
              </a:ext>
            </a:extLst>
          </p:cNvPr>
          <p:cNvSpPr/>
          <p:nvPr/>
        </p:nvSpPr>
        <p:spPr>
          <a:xfrm>
            <a:off x="3982723" y="1302817"/>
            <a:ext cx="2977075" cy="3125720"/>
          </a:xfrm>
          <a:prstGeom prst="rect">
            <a:avLst/>
          </a:prstGeom>
          <a:solidFill>
            <a:srgbClr val="37A7B6"/>
          </a:soli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algn="ctr" defTabSz="457200">
              <a:defRPr/>
            </a:pPr>
            <a:endParaRPr lang="en-US" sz="900" kern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9F619023-99B5-D048-963C-2919297AAD8E}"/>
              </a:ext>
            </a:extLst>
          </p:cNvPr>
          <p:cNvSpPr txBox="1"/>
          <p:nvPr/>
        </p:nvSpPr>
        <p:spPr>
          <a:xfrm>
            <a:off x="4013706" y="1317162"/>
            <a:ext cx="2980279" cy="30839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 defTabSz="355600">
              <a:lnSpc>
                <a:spcPct val="90000"/>
              </a:lnSpc>
              <a:spcAft>
                <a:spcPct val="35000"/>
              </a:spcAft>
              <a:defRPr/>
            </a:pPr>
            <a:r>
              <a:rPr lang="tr-TR" sz="16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Sınav Alanları</a:t>
            </a:r>
          </a:p>
          <a:p>
            <a:pPr defTabSz="355600">
              <a:lnSpc>
                <a:spcPct val="90000"/>
              </a:lnSpc>
              <a:spcAft>
                <a:spcPct val="35000"/>
              </a:spcAft>
              <a:buFont typeface="Calibri" pitchFamily="34" charset="0"/>
              <a:buAutoNum type="arabicPeriod"/>
              <a:defRPr/>
            </a:pPr>
            <a:r>
              <a:rPr lang="tr-TR" sz="16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Bilgisayar</a:t>
            </a:r>
          </a:p>
          <a:p>
            <a:pPr defTabSz="355600">
              <a:lnSpc>
                <a:spcPct val="90000"/>
              </a:lnSpc>
              <a:spcAft>
                <a:spcPct val="35000"/>
              </a:spcAft>
              <a:buFont typeface="Calibri" pitchFamily="34" charset="0"/>
              <a:buAutoNum type="arabicPeriod"/>
              <a:defRPr/>
            </a:pPr>
            <a:r>
              <a:rPr lang="tr-TR" sz="16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Biyoloji</a:t>
            </a:r>
          </a:p>
          <a:p>
            <a:pPr defTabSz="355600">
              <a:lnSpc>
                <a:spcPct val="90000"/>
              </a:lnSpc>
              <a:spcAft>
                <a:spcPct val="35000"/>
              </a:spcAft>
              <a:buFont typeface="Calibri" pitchFamily="34" charset="0"/>
              <a:buAutoNum type="arabicPeriod"/>
              <a:defRPr/>
            </a:pPr>
            <a:r>
              <a:rPr lang="tr-TR" sz="16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Fizik</a:t>
            </a:r>
          </a:p>
          <a:p>
            <a:pPr defTabSz="355600">
              <a:lnSpc>
                <a:spcPct val="90000"/>
              </a:lnSpc>
              <a:spcAft>
                <a:spcPct val="35000"/>
              </a:spcAft>
              <a:buFont typeface="Calibri" pitchFamily="34" charset="0"/>
              <a:buAutoNum type="arabicPeriod"/>
              <a:defRPr/>
            </a:pPr>
            <a:r>
              <a:rPr lang="tr-TR" sz="16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Kimya</a:t>
            </a:r>
          </a:p>
          <a:p>
            <a:pPr defTabSz="355600">
              <a:lnSpc>
                <a:spcPct val="90000"/>
              </a:lnSpc>
              <a:spcAft>
                <a:spcPct val="35000"/>
              </a:spcAft>
              <a:buFont typeface="Calibri" pitchFamily="34" charset="0"/>
              <a:buAutoNum type="arabicPeriod"/>
              <a:defRPr/>
            </a:pPr>
            <a:r>
              <a:rPr lang="tr-TR" sz="16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Matematik </a:t>
            </a:r>
          </a:p>
          <a:p>
            <a:pPr defTabSz="355600">
              <a:lnSpc>
                <a:spcPct val="90000"/>
              </a:lnSpc>
              <a:spcAft>
                <a:spcPct val="35000"/>
              </a:spcAft>
              <a:buFont typeface="Calibri" pitchFamily="34" charset="0"/>
              <a:buAutoNum type="arabicPeriod"/>
              <a:defRPr/>
            </a:pPr>
            <a:r>
              <a:rPr lang="tr-TR" sz="16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Astronomi ve Astrofizik</a:t>
            </a:r>
          </a:p>
          <a:p>
            <a:pPr defTabSz="355600">
              <a:lnSpc>
                <a:spcPct val="90000"/>
              </a:lnSpc>
              <a:spcAft>
                <a:spcPct val="35000"/>
              </a:spcAft>
              <a:buFont typeface="Calibri" pitchFamily="34" charset="0"/>
              <a:buAutoNum type="arabicPeriod"/>
              <a:defRPr/>
            </a:pPr>
            <a:r>
              <a:rPr lang="tr-TR" sz="16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Ortaokul Matematik</a:t>
            </a:r>
          </a:p>
          <a:p>
            <a:pPr defTabSz="355600">
              <a:lnSpc>
                <a:spcPct val="90000"/>
              </a:lnSpc>
              <a:spcAft>
                <a:spcPct val="35000"/>
              </a:spcAft>
              <a:buFont typeface="Calibri" pitchFamily="34" charset="0"/>
              <a:buAutoNum type="arabicPeriod"/>
              <a:defRPr/>
            </a:pPr>
            <a:r>
              <a:rPr lang="tr-TR" sz="16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Ortaokul Bilgisayar</a:t>
            </a:r>
          </a:p>
          <a:p>
            <a:pPr defTabSz="355600">
              <a:lnSpc>
                <a:spcPct val="90000"/>
              </a:lnSpc>
              <a:spcAft>
                <a:spcPct val="35000"/>
              </a:spcAft>
              <a:buFont typeface="Calibri" pitchFamily="34" charset="0"/>
              <a:buAutoNum type="arabicPeriod"/>
              <a:defRPr/>
            </a:pPr>
            <a:r>
              <a:rPr lang="tr-TR" sz="1600" b="1" dirty="0">
                <a:solidFill>
                  <a:srgbClr val="FFC000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Coğrafya </a:t>
            </a:r>
            <a:endParaRPr lang="en-US" sz="160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8 Metin kutusu"/>
          <p:cNvSpPr txBox="1"/>
          <p:nvPr/>
        </p:nvSpPr>
        <p:spPr>
          <a:xfrm>
            <a:off x="726783" y="2149990"/>
            <a:ext cx="3047565" cy="2769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r-TR" b="1" spc="2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cs typeface="Arial" pitchFamily="34" charset="0"/>
              </a:rPr>
              <a:t>Kimler Başvurabilir</a:t>
            </a:r>
          </a:p>
        </p:txBody>
      </p:sp>
      <p:graphicFrame>
        <p:nvGraphicFramePr>
          <p:cNvPr id="9" name="13 Diyagram"/>
          <p:cNvGraphicFramePr/>
          <p:nvPr>
            <p:extLst>
              <p:ext uri="{D42A27DB-BD31-4B8C-83A1-F6EECF244321}">
                <p14:modId xmlns:p14="http://schemas.microsoft.com/office/powerpoint/2010/main" val="997949296"/>
              </p:ext>
            </p:extLst>
          </p:nvPr>
        </p:nvGraphicFramePr>
        <p:xfrm>
          <a:off x="194453" y="2385077"/>
          <a:ext cx="3535074" cy="2738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13 Diyagram"/>
          <p:cNvGraphicFramePr/>
          <p:nvPr>
            <p:extLst>
              <p:ext uri="{D42A27DB-BD31-4B8C-83A1-F6EECF244321}">
                <p14:modId xmlns:p14="http://schemas.microsoft.com/office/powerpoint/2010/main" val="2708784411"/>
              </p:ext>
            </p:extLst>
          </p:nvPr>
        </p:nvGraphicFramePr>
        <p:xfrm>
          <a:off x="333184" y="5515781"/>
          <a:ext cx="11375571" cy="587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Dikdörtgen 10"/>
          <p:cNvSpPr/>
          <p:nvPr/>
        </p:nvSpPr>
        <p:spPr>
          <a:xfrm>
            <a:off x="488844" y="1220023"/>
            <a:ext cx="3493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spc="25" dirty="0">
                <a:ln w="11430"/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cs typeface="Arial" pitchFamily="34" charset="0"/>
              </a:rPr>
              <a:t>TÜBİTAK Olimpiyat Akademisi Giriş Sınavı</a:t>
            </a:r>
            <a:endParaRPr lang="tr-TR" sz="1600" dirty="0">
              <a:latin typeface="+mj-lt"/>
            </a:endParaRPr>
          </a:p>
        </p:txBody>
      </p:sp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141931"/>
              </p:ext>
            </p:extLst>
          </p:nvPr>
        </p:nvGraphicFramePr>
        <p:xfrm>
          <a:off x="3354622" y="4611616"/>
          <a:ext cx="4757578" cy="3415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78789">
                  <a:extLst>
                    <a:ext uri="{9D8B030D-6E8A-4147-A177-3AD203B41FA5}">
                      <a16:colId xmlns:a16="http://schemas.microsoft.com/office/drawing/2014/main" val="2724239621"/>
                    </a:ext>
                  </a:extLst>
                </a:gridCol>
                <a:gridCol w="2378789">
                  <a:extLst>
                    <a:ext uri="{9D8B030D-6E8A-4147-A177-3AD203B41FA5}">
                      <a16:colId xmlns:a16="http://schemas.microsoft.com/office/drawing/2014/main" val="3018261665"/>
                    </a:ext>
                  </a:extLst>
                </a:gridCol>
              </a:tblGrid>
              <a:tr h="341548"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2025 </a:t>
                      </a:r>
                      <a:r>
                        <a:rPr lang="tr-TR" sz="1400" b="1" dirty="0"/>
                        <a:t>Yılı Sınav Tarihi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17 Mayıs</a:t>
                      </a:r>
                      <a:r>
                        <a:rPr lang="tr-TR" sz="1400" b="1" baseline="0" dirty="0" smtClean="0"/>
                        <a:t> 2025</a:t>
                      </a:r>
                      <a:endParaRPr lang="tr-TR" sz="1400" b="1" dirty="0"/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1543022778"/>
                  </a:ext>
                </a:extLst>
              </a:tr>
            </a:tbl>
          </a:graphicData>
        </a:graphic>
      </p:graphicFrame>
      <p:sp>
        <p:nvSpPr>
          <p:cNvPr id="13" name="Freeform 999">
            <a:extLst>
              <a:ext uri="{FF2B5EF4-FFF2-40B4-BE49-F238E27FC236}">
                <a16:creationId xmlns:a16="http://schemas.microsoft.com/office/drawing/2014/main" id="{AFCC6232-B9EA-3349-8EEE-1A8D54537D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9537" y="6292984"/>
            <a:ext cx="358547" cy="358547"/>
          </a:xfrm>
          <a:custGeom>
            <a:avLst/>
            <a:gdLst>
              <a:gd name="T0" fmla="*/ 309016 w 289849"/>
              <a:gd name="T1" fmla="*/ 822812 h 290152"/>
              <a:gd name="T2" fmla="*/ 436972 w 289849"/>
              <a:gd name="T3" fmla="*/ 645296 h 290152"/>
              <a:gd name="T4" fmla="*/ 505772 w 289849"/>
              <a:gd name="T5" fmla="*/ 645296 h 290152"/>
              <a:gd name="T6" fmla="*/ 828071 w 289849"/>
              <a:gd name="T7" fmla="*/ 528952 h 290152"/>
              <a:gd name="T8" fmla="*/ 931875 w 289849"/>
              <a:gd name="T9" fmla="*/ 536147 h 290152"/>
              <a:gd name="T10" fmla="*/ 551647 w 289849"/>
              <a:gd name="T11" fmla="*/ 491767 h 290152"/>
              <a:gd name="T12" fmla="*/ 347643 w 289849"/>
              <a:gd name="T13" fmla="*/ 548137 h 290152"/>
              <a:gd name="T14" fmla="*/ 142436 w 289849"/>
              <a:gd name="T15" fmla="*/ 636901 h 290152"/>
              <a:gd name="T16" fmla="*/ 211239 w 289849"/>
              <a:gd name="T17" fmla="*/ 728058 h 290152"/>
              <a:gd name="T18" fmla="*/ 339195 w 289849"/>
              <a:gd name="T19" fmla="*/ 728058 h 290152"/>
              <a:gd name="T20" fmla="*/ 408000 w 289849"/>
              <a:gd name="T21" fmla="*/ 629702 h 290152"/>
              <a:gd name="T22" fmla="*/ 534743 w 289849"/>
              <a:gd name="T23" fmla="*/ 629702 h 290152"/>
              <a:gd name="T24" fmla="*/ 603547 w 289849"/>
              <a:gd name="T25" fmla="*/ 540950 h 290152"/>
              <a:gd name="T26" fmla="*/ 633728 w 289849"/>
              <a:gd name="T27" fmla="*/ 822812 h 290152"/>
              <a:gd name="T28" fmla="*/ 599926 w 289849"/>
              <a:gd name="T29" fmla="*/ 436594 h 290152"/>
              <a:gd name="T30" fmla="*/ 461676 w 289849"/>
              <a:gd name="T31" fmla="*/ 352871 h 290152"/>
              <a:gd name="T32" fmla="*/ 207497 w 289849"/>
              <a:gd name="T33" fmla="*/ 352871 h 290152"/>
              <a:gd name="T34" fmla="*/ 764904 w 289849"/>
              <a:gd name="T35" fmla="*/ 336518 h 290152"/>
              <a:gd name="T36" fmla="*/ 679847 w 289849"/>
              <a:gd name="T37" fmla="*/ 420874 h 290152"/>
              <a:gd name="T38" fmla="*/ 747195 w 289849"/>
              <a:gd name="T39" fmla="*/ 279468 h 290152"/>
              <a:gd name="T40" fmla="*/ 870318 w 289849"/>
              <a:gd name="T41" fmla="*/ 401810 h 290152"/>
              <a:gd name="T42" fmla="*/ 548079 w 289849"/>
              <a:gd name="T43" fmla="*/ 242701 h 290152"/>
              <a:gd name="T44" fmla="*/ 414917 w 289849"/>
              <a:gd name="T45" fmla="*/ 273094 h 290152"/>
              <a:gd name="T46" fmla="*/ 223195 w 289849"/>
              <a:gd name="T47" fmla="*/ 242701 h 290152"/>
              <a:gd name="T48" fmla="*/ 334249 w 289849"/>
              <a:gd name="T49" fmla="*/ 273094 h 290152"/>
              <a:gd name="T50" fmla="*/ 223195 w 289849"/>
              <a:gd name="T51" fmla="*/ 242701 h 290152"/>
              <a:gd name="T52" fmla="*/ 940331 w 289849"/>
              <a:gd name="T53" fmla="*/ 125935 h 290152"/>
              <a:gd name="T54" fmla="*/ 142436 w 289849"/>
              <a:gd name="T55" fmla="*/ 29981 h 290152"/>
              <a:gd name="T56" fmla="*/ 814791 w 289849"/>
              <a:gd name="T57" fmla="*/ 935558 h 290152"/>
              <a:gd name="T58" fmla="*/ 747195 w 289849"/>
              <a:gd name="T59" fmla="*/ 552942 h 290152"/>
              <a:gd name="T60" fmla="*/ 715810 w 289849"/>
              <a:gd name="T61" fmla="*/ 852796 h 290152"/>
              <a:gd name="T62" fmla="*/ 113468 w 289849"/>
              <a:gd name="T63" fmla="*/ 253080 h 290152"/>
              <a:gd name="T64" fmla="*/ 142436 w 289849"/>
              <a:gd name="T65" fmla="*/ 596117 h 290152"/>
              <a:gd name="T66" fmla="*/ 334367 w 289849"/>
              <a:gd name="T67" fmla="*/ 520556 h 290152"/>
              <a:gd name="T68" fmla="*/ 535951 w 289849"/>
              <a:gd name="T69" fmla="*/ 465379 h 290152"/>
              <a:gd name="T70" fmla="*/ 814791 w 289849"/>
              <a:gd name="T71" fmla="*/ 266271 h 290152"/>
              <a:gd name="T72" fmla="*/ 254696 w 289849"/>
              <a:gd name="T73" fmla="*/ 141528 h 290152"/>
              <a:gd name="T74" fmla="*/ 829278 w 289849"/>
              <a:gd name="T75" fmla="*/ 0 h 290152"/>
              <a:gd name="T76" fmla="*/ 843763 w 289849"/>
              <a:gd name="T77" fmla="*/ 155929 h 290152"/>
              <a:gd name="T78" fmla="*/ 889627 w 289849"/>
              <a:gd name="T79" fmla="*/ 453387 h 290152"/>
              <a:gd name="T80" fmla="*/ 907737 w 289849"/>
              <a:gd name="T81" fmla="*/ 623706 h 290152"/>
              <a:gd name="T82" fmla="*/ 843763 w 289849"/>
              <a:gd name="T83" fmla="*/ 951152 h 290152"/>
              <a:gd name="T84" fmla="*/ 0 w 289849"/>
              <a:gd name="T85" fmla="*/ 951152 h 2901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89849" h="290152">
                <a:moveTo>
                  <a:pt x="71674" y="223388"/>
                </a:moveTo>
                <a:lnTo>
                  <a:pt x="71674" y="247568"/>
                </a:lnTo>
                <a:lnTo>
                  <a:pt x="92204" y="247568"/>
                </a:lnTo>
                <a:lnTo>
                  <a:pt x="92204" y="223388"/>
                </a:lnTo>
                <a:lnTo>
                  <a:pt x="71674" y="223388"/>
                </a:lnTo>
                <a:close/>
                <a:moveTo>
                  <a:pt x="130383" y="194157"/>
                </a:moveTo>
                <a:lnTo>
                  <a:pt x="130383" y="247568"/>
                </a:lnTo>
                <a:lnTo>
                  <a:pt x="150912" y="247568"/>
                </a:lnTo>
                <a:lnTo>
                  <a:pt x="150912" y="194157"/>
                </a:lnTo>
                <a:lnTo>
                  <a:pt x="130383" y="194157"/>
                </a:lnTo>
                <a:close/>
                <a:moveTo>
                  <a:pt x="261485" y="144715"/>
                </a:moveTo>
                <a:cubicBezTo>
                  <a:pt x="257884" y="150850"/>
                  <a:pt x="252841" y="155542"/>
                  <a:pt x="247079" y="159151"/>
                </a:cubicBezTo>
                <a:lnTo>
                  <a:pt x="263647" y="175752"/>
                </a:lnTo>
                <a:cubicBezTo>
                  <a:pt x="267608" y="179721"/>
                  <a:pt x="274092" y="179721"/>
                  <a:pt x="278053" y="175752"/>
                </a:cubicBezTo>
                <a:cubicBezTo>
                  <a:pt x="282015" y="171782"/>
                  <a:pt x="282015" y="165286"/>
                  <a:pt x="278053" y="161316"/>
                </a:cubicBezTo>
                <a:lnTo>
                  <a:pt x="261485" y="144715"/>
                </a:lnTo>
                <a:close/>
                <a:moveTo>
                  <a:pt x="179006" y="131363"/>
                </a:moveTo>
                <a:lnTo>
                  <a:pt x="164599" y="147963"/>
                </a:lnTo>
                <a:cubicBezTo>
                  <a:pt x="163158" y="149407"/>
                  <a:pt x="160997" y="150129"/>
                  <a:pt x="159557" y="149407"/>
                </a:cubicBezTo>
                <a:lnTo>
                  <a:pt x="131463" y="137498"/>
                </a:lnTo>
                <a:lnTo>
                  <a:pt x="103730" y="164925"/>
                </a:lnTo>
                <a:cubicBezTo>
                  <a:pt x="102289" y="166369"/>
                  <a:pt x="100128" y="166729"/>
                  <a:pt x="98687" y="165647"/>
                </a:cubicBezTo>
                <a:lnTo>
                  <a:pt x="79238" y="155181"/>
                </a:lnTo>
                <a:lnTo>
                  <a:pt x="42500" y="191631"/>
                </a:lnTo>
                <a:lnTo>
                  <a:pt x="42500" y="247568"/>
                </a:lnTo>
                <a:lnTo>
                  <a:pt x="63030" y="247568"/>
                </a:lnTo>
                <a:lnTo>
                  <a:pt x="63030" y="219058"/>
                </a:lnTo>
                <a:cubicBezTo>
                  <a:pt x="63030" y="216532"/>
                  <a:pt x="65191" y="214727"/>
                  <a:pt x="67713" y="214727"/>
                </a:cubicBezTo>
                <a:lnTo>
                  <a:pt x="96887" y="214727"/>
                </a:lnTo>
                <a:cubicBezTo>
                  <a:pt x="99048" y="214727"/>
                  <a:pt x="101209" y="216532"/>
                  <a:pt x="101209" y="219058"/>
                </a:cubicBezTo>
                <a:lnTo>
                  <a:pt x="101209" y="247568"/>
                </a:lnTo>
                <a:lnTo>
                  <a:pt x="121738" y="247568"/>
                </a:lnTo>
                <a:lnTo>
                  <a:pt x="121738" y="189465"/>
                </a:lnTo>
                <a:cubicBezTo>
                  <a:pt x="121738" y="187300"/>
                  <a:pt x="123539" y="185495"/>
                  <a:pt x="126061" y="185495"/>
                </a:cubicBezTo>
                <a:lnTo>
                  <a:pt x="155235" y="185495"/>
                </a:lnTo>
                <a:cubicBezTo>
                  <a:pt x="157756" y="185495"/>
                  <a:pt x="159557" y="187300"/>
                  <a:pt x="159557" y="189465"/>
                </a:cubicBezTo>
                <a:lnTo>
                  <a:pt x="159557" y="247568"/>
                </a:lnTo>
                <a:lnTo>
                  <a:pt x="180086" y="247568"/>
                </a:lnTo>
                <a:lnTo>
                  <a:pt x="180086" y="162760"/>
                </a:lnTo>
                <a:cubicBezTo>
                  <a:pt x="180086" y="160594"/>
                  <a:pt x="182247" y="158790"/>
                  <a:pt x="184409" y="158790"/>
                </a:cubicBezTo>
                <a:cubicBezTo>
                  <a:pt x="186930" y="158790"/>
                  <a:pt x="189091" y="160594"/>
                  <a:pt x="189091" y="162760"/>
                </a:cubicBezTo>
                <a:lnTo>
                  <a:pt x="189091" y="247568"/>
                </a:lnTo>
                <a:lnTo>
                  <a:pt x="209260" y="247568"/>
                </a:lnTo>
                <a:lnTo>
                  <a:pt x="209260" y="164203"/>
                </a:lnTo>
                <a:cubicBezTo>
                  <a:pt x="194493" y="159151"/>
                  <a:pt x="182608" y="146881"/>
                  <a:pt x="179006" y="131363"/>
                </a:cubicBezTo>
                <a:close/>
                <a:moveTo>
                  <a:pt x="66586" y="101600"/>
                </a:moveTo>
                <a:lnTo>
                  <a:pt x="133440" y="101600"/>
                </a:lnTo>
                <a:cubicBezTo>
                  <a:pt x="135597" y="101600"/>
                  <a:pt x="137754" y="103505"/>
                  <a:pt x="137754" y="106172"/>
                </a:cubicBezTo>
                <a:cubicBezTo>
                  <a:pt x="137754" y="108458"/>
                  <a:pt x="135597" y="110744"/>
                  <a:pt x="133440" y="110744"/>
                </a:cubicBezTo>
                <a:lnTo>
                  <a:pt x="66586" y="110744"/>
                </a:lnTo>
                <a:cubicBezTo>
                  <a:pt x="64070" y="110744"/>
                  <a:pt x="61913" y="108458"/>
                  <a:pt x="61913" y="106172"/>
                </a:cubicBezTo>
                <a:cubicBezTo>
                  <a:pt x="61913" y="103505"/>
                  <a:pt x="64070" y="101600"/>
                  <a:pt x="66586" y="101600"/>
                </a:cubicBezTo>
                <a:close/>
                <a:moveTo>
                  <a:pt x="223451" y="96838"/>
                </a:moveTo>
                <a:cubicBezTo>
                  <a:pt x="226025" y="96838"/>
                  <a:pt x="228232" y="99045"/>
                  <a:pt x="228232" y="101252"/>
                </a:cubicBezTo>
                <a:cubicBezTo>
                  <a:pt x="228232" y="103827"/>
                  <a:pt x="226025" y="106034"/>
                  <a:pt x="223451" y="106034"/>
                </a:cubicBezTo>
                <a:cubicBezTo>
                  <a:pt x="214623" y="106034"/>
                  <a:pt x="207266" y="113023"/>
                  <a:pt x="207266" y="122218"/>
                </a:cubicBezTo>
                <a:cubicBezTo>
                  <a:pt x="207266" y="124793"/>
                  <a:pt x="205427" y="126632"/>
                  <a:pt x="202852" y="126632"/>
                </a:cubicBezTo>
                <a:cubicBezTo>
                  <a:pt x="200277" y="126632"/>
                  <a:pt x="198438" y="124793"/>
                  <a:pt x="198438" y="122218"/>
                </a:cubicBezTo>
                <a:cubicBezTo>
                  <a:pt x="198438" y="108241"/>
                  <a:pt x="209841" y="96838"/>
                  <a:pt x="223451" y="96838"/>
                </a:cubicBezTo>
                <a:close/>
                <a:moveTo>
                  <a:pt x="222947" y="84086"/>
                </a:moveTo>
                <a:cubicBezTo>
                  <a:pt x="203137" y="84086"/>
                  <a:pt x="186570" y="100687"/>
                  <a:pt x="186570" y="120897"/>
                </a:cubicBezTo>
                <a:cubicBezTo>
                  <a:pt x="186570" y="141107"/>
                  <a:pt x="203137" y="157707"/>
                  <a:pt x="222947" y="157707"/>
                </a:cubicBezTo>
                <a:cubicBezTo>
                  <a:pt x="243477" y="157707"/>
                  <a:pt x="259685" y="141107"/>
                  <a:pt x="259685" y="120897"/>
                </a:cubicBezTo>
                <a:cubicBezTo>
                  <a:pt x="259685" y="100687"/>
                  <a:pt x="243477" y="84086"/>
                  <a:pt x="222947" y="84086"/>
                </a:cubicBezTo>
                <a:close/>
                <a:moveTo>
                  <a:pt x="123802" y="73025"/>
                </a:moveTo>
                <a:lnTo>
                  <a:pt x="163536" y="73025"/>
                </a:lnTo>
                <a:cubicBezTo>
                  <a:pt x="166088" y="73025"/>
                  <a:pt x="167911" y="75311"/>
                  <a:pt x="167911" y="77597"/>
                </a:cubicBezTo>
                <a:cubicBezTo>
                  <a:pt x="167911" y="80264"/>
                  <a:pt x="166088" y="82169"/>
                  <a:pt x="163536" y="82169"/>
                </a:cubicBezTo>
                <a:lnTo>
                  <a:pt x="123802" y="82169"/>
                </a:lnTo>
                <a:cubicBezTo>
                  <a:pt x="121250" y="82169"/>
                  <a:pt x="119063" y="80264"/>
                  <a:pt x="119063" y="77597"/>
                </a:cubicBezTo>
                <a:cubicBezTo>
                  <a:pt x="119063" y="75311"/>
                  <a:pt x="121250" y="73025"/>
                  <a:pt x="123802" y="73025"/>
                </a:cubicBezTo>
                <a:close/>
                <a:moveTo>
                  <a:pt x="66596" y="73025"/>
                </a:moveTo>
                <a:lnTo>
                  <a:pt x="99733" y="73025"/>
                </a:lnTo>
                <a:cubicBezTo>
                  <a:pt x="102614" y="73025"/>
                  <a:pt x="104415" y="75311"/>
                  <a:pt x="104415" y="77597"/>
                </a:cubicBezTo>
                <a:cubicBezTo>
                  <a:pt x="104415" y="80264"/>
                  <a:pt x="102614" y="82169"/>
                  <a:pt x="99733" y="82169"/>
                </a:cubicBezTo>
                <a:lnTo>
                  <a:pt x="66596" y="82169"/>
                </a:lnTo>
                <a:cubicBezTo>
                  <a:pt x="64074" y="82169"/>
                  <a:pt x="61913" y="80264"/>
                  <a:pt x="61913" y="77597"/>
                </a:cubicBezTo>
                <a:cubicBezTo>
                  <a:pt x="61913" y="75311"/>
                  <a:pt x="64074" y="73025"/>
                  <a:pt x="66596" y="73025"/>
                </a:cubicBezTo>
                <a:close/>
                <a:moveTo>
                  <a:pt x="68073" y="9022"/>
                </a:moveTo>
                <a:cubicBezTo>
                  <a:pt x="77077" y="15879"/>
                  <a:pt x="83200" y="25984"/>
                  <a:pt x="84641" y="37893"/>
                </a:cubicBezTo>
                <a:lnTo>
                  <a:pt x="280575" y="37893"/>
                </a:lnTo>
                <a:cubicBezTo>
                  <a:pt x="278414" y="21653"/>
                  <a:pt x="264367" y="9022"/>
                  <a:pt x="247439" y="9022"/>
                </a:cubicBezTo>
                <a:lnTo>
                  <a:pt x="68073" y="9022"/>
                </a:lnTo>
                <a:close/>
                <a:moveTo>
                  <a:pt x="42500" y="9022"/>
                </a:moveTo>
                <a:cubicBezTo>
                  <a:pt x="24131" y="9022"/>
                  <a:pt x="9004" y="24179"/>
                  <a:pt x="9004" y="42584"/>
                </a:cubicBezTo>
                <a:lnTo>
                  <a:pt x="9004" y="281491"/>
                </a:lnTo>
                <a:lnTo>
                  <a:pt x="243117" y="281491"/>
                </a:lnTo>
                <a:lnTo>
                  <a:pt x="243117" y="167812"/>
                </a:lnTo>
                <a:lnTo>
                  <a:pt x="238795" y="163481"/>
                </a:lnTo>
                <a:cubicBezTo>
                  <a:pt x="233752" y="165286"/>
                  <a:pt x="228710" y="166369"/>
                  <a:pt x="222947" y="166369"/>
                </a:cubicBezTo>
                <a:cubicBezTo>
                  <a:pt x="221506" y="166369"/>
                  <a:pt x="220066" y="166369"/>
                  <a:pt x="218265" y="166008"/>
                </a:cubicBezTo>
                <a:lnTo>
                  <a:pt x="218265" y="252259"/>
                </a:lnTo>
                <a:cubicBezTo>
                  <a:pt x="218265" y="254786"/>
                  <a:pt x="216464" y="256590"/>
                  <a:pt x="213583" y="256590"/>
                </a:cubicBezTo>
                <a:lnTo>
                  <a:pt x="38178" y="256590"/>
                </a:lnTo>
                <a:cubicBezTo>
                  <a:pt x="36017" y="256590"/>
                  <a:pt x="33856" y="254786"/>
                  <a:pt x="33856" y="252259"/>
                </a:cubicBezTo>
                <a:lnTo>
                  <a:pt x="33856" y="76147"/>
                </a:lnTo>
                <a:cubicBezTo>
                  <a:pt x="33856" y="73981"/>
                  <a:pt x="36017" y="71816"/>
                  <a:pt x="38178" y="71816"/>
                </a:cubicBezTo>
                <a:cubicBezTo>
                  <a:pt x="40699" y="71816"/>
                  <a:pt x="42500" y="73981"/>
                  <a:pt x="42500" y="76147"/>
                </a:cubicBezTo>
                <a:lnTo>
                  <a:pt x="42500" y="179360"/>
                </a:lnTo>
                <a:lnTo>
                  <a:pt x="75276" y="146881"/>
                </a:lnTo>
                <a:cubicBezTo>
                  <a:pt x="77077" y="145437"/>
                  <a:pt x="78878" y="145076"/>
                  <a:pt x="80679" y="145798"/>
                </a:cubicBezTo>
                <a:lnTo>
                  <a:pt x="99768" y="156625"/>
                </a:lnTo>
                <a:lnTo>
                  <a:pt x="127141" y="128836"/>
                </a:lnTo>
                <a:cubicBezTo>
                  <a:pt x="128222" y="127754"/>
                  <a:pt x="130022" y="127393"/>
                  <a:pt x="131823" y="128115"/>
                </a:cubicBezTo>
                <a:lnTo>
                  <a:pt x="159917" y="140024"/>
                </a:lnTo>
                <a:lnTo>
                  <a:pt x="177925" y="119093"/>
                </a:lnTo>
                <a:cubicBezTo>
                  <a:pt x="179006" y="94913"/>
                  <a:pt x="198815" y="75425"/>
                  <a:pt x="222947" y="75425"/>
                </a:cubicBezTo>
                <a:cubicBezTo>
                  <a:pt x="230150" y="75425"/>
                  <a:pt x="236994" y="77229"/>
                  <a:pt x="243117" y="80116"/>
                </a:cubicBezTo>
                <a:lnTo>
                  <a:pt x="243117" y="46915"/>
                </a:lnTo>
                <a:lnTo>
                  <a:pt x="80319" y="46915"/>
                </a:lnTo>
                <a:cubicBezTo>
                  <a:pt x="77797" y="46915"/>
                  <a:pt x="75997" y="44750"/>
                  <a:pt x="75997" y="42584"/>
                </a:cubicBezTo>
                <a:cubicBezTo>
                  <a:pt x="75997" y="24179"/>
                  <a:pt x="60869" y="9022"/>
                  <a:pt x="42500" y="9022"/>
                </a:cubicBezTo>
                <a:close/>
                <a:moveTo>
                  <a:pt x="42500" y="0"/>
                </a:moveTo>
                <a:lnTo>
                  <a:pt x="247439" y="0"/>
                </a:lnTo>
                <a:cubicBezTo>
                  <a:pt x="270850" y="0"/>
                  <a:pt x="289579" y="19127"/>
                  <a:pt x="289579" y="42584"/>
                </a:cubicBezTo>
                <a:cubicBezTo>
                  <a:pt x="289579" y="44750"/>
                  <a:pt x="287778" y="46915"/>
                  <a:pt x="285257" y="46915"/>
                </a:cubicBezTo>
                <a:lnTo>
                  <a:pt x="251761" y="46915"/>
                </a:lnTo>
                <a:lnTo>
                  <a:pt x="251761" y="85891"/>
                </a:lnTo>
                <a:cubicBezTo>
                  <a:pt x="261846" y="94191"/>
                  <a:pt x="268689" y="106822"/>
                  <a:pt x="268689" y="120897"/>
                </a:cubicBezTo>
                <a:cubicBezTo>
                  <a:pt x="268689" y="126310"/>
                  <a:pt x="267608" y="131724"/>
                  <a:pt x="265447" y="136415"/>
                </a:cubicBezTo>
                <a:lnTo>
                  <a:pt x="284176" y="155181"/>
                </a:lnTo>
                <a:cubicBezTo>
                  <a:pt x="291740" y="162399"/>
                  <a:pt x="291740" y="174669"/>
                  <a:pt x="284176" y="181887"/>
                </a:cubicBezTo>
                <a:cubicBezTo>
                  <a:pt x="280575" y="185856"/>
                  <a:pt x="275532" y="187661"/>
                  <a:pt x="270850" y="187661"/>
                </a:cubicBezTo>
                <a:cubicBezTo>
                  <a:pt x="265808" y="187661"/>
                  <a:pt x="260765" y="185856"/>
                  <a:pt x="257163" y="181887"/>
                </a:cubicBezTo>
                <a:lnTo>
                  <a:pt x="251761" y="176473"/>
                </a:lnTo>
                <a:lnTo>
                  <a:pt x="251761" y="286183"/>
                </a:lnTo>
                <a:cubicBezTo>
                  <a:pt x="251761" y="288348"/>
                  <a:pt x="249960" y="290152"/>
                  <a:pt x="247439" y="290152"/>
                </a:cubicBezTo>
                <a:lnTo>
                  <a:pt x="4682" y="290152"/>
                </a:lnTo>
                <a:cubicBezTo>
                  <a:pt x="2161" y="290152"/>
                  <a:pt x="0" y="288348"/>
                  <a:pt x="0" y="286183"/>
                </a:cubicBezTo>
                <a:lnTo>
                  <a:pt x="0" y="42584"/>
                </a:lnTo>
                <a:cubicBezTo>
                  <a:pt x="0" y="19127"/>
                  <a:pt x="19089" y="0"/>
                  <a:pt x="42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600" dirty="0">
              <a:latin typeface="+mj-lt"/>
            </a:endParaRPr>
          </a:p>
        </p:txBody>
      </p:sp>
      <p:sp>
        <p:nvSpPr>
          <p:cNvPr id="14" name="Altıgen 13"/>
          <p:cNvSpPr/>
          <p:nvPr/>
        </p:nvSpPr>
        <p:spPr>
          <a:xfrm>
            <a:off x="6848940" y="4021852"/>
            <a:ext cx="1277099" cy="427373"/>
          </a:xfrm>
          <a:prstGeom prst="hexagon">
            <a:avLst/>
          </a:prstGeom>
          <a:solidFill>
            <a:srgbClr val="FFC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177" tIns="94517" rIns="108177" bIns="94517" numCol="1" spcCol="1270" rtlCol="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600" b="1" dirty="0">
                <a:latin typeface="+mj-lt"/>
              </a:rPr>
              <a:t>YENİ</a:t>
            </a:r>
          </a:p>
        </p:txBody>
      </p:sp>
      <p:graphicFrame>
        <p:nvGraphicFramePr>
          <p:cNvPr id="15" name="Tablo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294959"/>
              </p:ext>
            </p:extLst>
          </p:nvPr>
        </p:nvGraphicFramePr>
        <p:xfrm>
          <a:off x="3354622" y="5017478"/>
          <a:ext cx="4757578" cy="3415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78789">
                  <a:extLst>
                    <a:ext uri="{9D8B030D-6E8A-4147-A177-3AD203B41FA5}">
                      <a16:colId xmlns:a16="http://schemas.microsoft.com/office/drawing/2014/main" val="2724239621"/>
                    </a:ext>
                  </a:extLst>
                </a:gridCol>
                <a:gridCol w="2378789">
                  <a:extLst>
                    <a:ext uri="{9D8B030D-6E8A-4147-A177-3AD203B41FA5}">
                      <a16:colId xmlns:a16="http://schemas.microsoft.com/office/drawing/2014/main" val="3018261665"/>
                    </a:ext>
                  </a:extLst>
                </a:gridCol>
              </a:tblGrid>
              <a:tr h="341548"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2025 </a:t>
                      </a:r>
                      <a:r>
                        <a:rPr lang="tr-TR" sz="1400" b="1" dirty="0"/>
                        <a:t>Yılı </a:t>
                      </a:r>
                      <a:r>
                        <a:rPr lang="tr-TR" sz="1400" b="1" dirty="0" smtClean="0"/>
                        <a:t>Başvuru Tarihi</a:t>
                      </a:r>
                      <a:endParaRPr lang="tr-TR" sz="1400" b="1" dirty="0"/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10 Şubat-24 Nisan 2025</a:t>
                      </a:r>
                      <a:endParaRPr lang="tr-TR" sz="1400" b="1" dirty="0"/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1543022778"/>
                  </a:ext>
                </a:extLst>
              </a:tr>
            </a:tbl>
          </a:graphicData>
        </a:graphic>
      </p:graphicFrame>
      <p:pic>
        <p:nvPicPr>
          <p:cNvPr id="16" name="Picture 2" descr="Üstün Zekalı Çocukların Öğretmenlerinin Eğitimi Nasıldır?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397" y="1593529"/>
            <a:ext cx="347662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12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CBABD0-4F0A-2B1F-C379-D0D4FC93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Başvuru ve Destek İstatistikleri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65EF802F-BB0F-1041-419F-3DBBBF03FB2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18" y="2503746"/>
            <a:ext cx="5553075" cy="3014663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1F2FC602-CA20-D6CF-D32B-E61B08C8E3A5}"/>
              </a:ext>
            </a:extLst>
          </p:cNvPr>
          <p:cNvSpPr txBox="1"/>
          <p:nvPr/>
        </p:nvSpPr>
        <p:spPr>
          <a:xfrm>
            <a:off x="7260239" y="2293422"/>
            <a:ext cx="61274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tr-TR" b="1" dirty="0">
                <a:solidFill>
                  <a:srgbClr val="002060"/>
                </a:solidFill>
                <a:latin typeface="Arial" panose="020B0604020202020204"/>
                <a:cs typeface="Helvetica" panose="020B0604020202020204" pitchFamily="34" charset="0"/>
              </a:rPr>
              <a:t>Toplam Başvuru Sayısının İllere Göre Dağılımı (2020-2024)</a:t>
            </a: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006755"/>
              </p:ext>
            </p:extLst>
          </p:nvPr>
        </p:nvGraphicFramePr>
        <p:xfrm>
          <a:off x="192052" y="1412776"/>
          <a:ext cx="6374165" cy="2705476"/>
        </p:xfrm>
        <a:graphic>
          <a:graphicData uri="http://schemas.openxmlformats.org/drawingml/2006/table">
            <a:tbl>
              <a:tblPr firstRow="1" firstCol="1" bandRow="1"/>
              <a:tblGrid>
                <a:gridCol w="682191">
                  <a:extLst>
                    <a:ext uri="{9D8B030D-6E8A-4147-A177-3AD203B41FA5}">
                      <a16:colId xmlns:a16="http://schemas.microsoft.com/office/drawing/2014/main" val="283860248"/>
                    </a:ext>
                  </a:extLst>
                </a:gridCol>
                <a:gridCol w="517149">
                  <a:extLst>
                    <a:ext uri="{9D8B030D-6E8A-4147-A177-3AD203B41FA5}">
                      <a16:colId xmlns:a16="http://schemas.microsoft.com/office/drawing/2014/main" val="1708234066"/>
                    </a:ext>
                  </a:extLst>
                </a:gridCol>
                <a:gridCol w="888184">
                  <a:extLst>
                    <a:ext uri="{9D8B030D-6E8A-4147-A177-3AD203B41FA5}">
                      <a16:colId xmlns:a16="http://schemas.microsoft.com/office/drawing/2014/main" val="122054221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74710961"/>
                    </a:ext>
                  </a:extLst>
                </a:gridCol>
                <a:gridCol w="258240">
                  <a:extLst>
                    <a:ext uri="{9D8B030D-6E8A-4147-A177-3AD203B41FA5}">
                      <a16:colId xmlns:a16="http://schemas.microsoft.com/office/drawing/2014/main" val="3896932704"/>
                    </a:ext>
                  </a:extLst>
                </a:gridCol>
                <a:gridCol w="71664">
                  <a:extLst>
                    <a:ext uri="{9D8B030D-6E8A-4147-A177-3AD203B41FA5}">
                      <a16:colId xmlns:a16="http://schemas.microsoft.com/office/drawing/2014/main" val="3754522705"/>
                    </a:ext>
                  </a:extLst>
                </a:gridCol>
                <a:gridCol w="591879">
                  <a:extLst>
                    <a:ext uri="{9D8B030D-6E8A-4147-A177-3AD203B41FA5}">
                      <a16:colId xmlns:a16="http://schemas.microsoft.com/office/drawing/2014/main" val="4071541081"/>
                    </a:ext>
                  </a:extLst>
                </a:gridCol>
                <a:gridCol w="505038">
                  <a:extLst>
                    <a:ext uri="{9D8B030D-6E8A-4147-A177-3AD203B41FA5}">
                      <a16:colId xmlns:a16="http://schemas.microsoft.com/office/drawing/2014/main" val="3157228240"/>
                    </a:ext>
                  </a:extLst>
                </a:gridCol>
                <a:gridCol w="415116">
                  <a:extLst>
                    <a:ext uri="{9D8B030D-6E8A-4147-A177-3AD203B41FA5}">
                      <a16:colId xmlns:a16="http://schemas.microsoft.com/office/drawing/2014/main" val="4221508248"/>
                    </a:ext>
                  </a:extLst>
                </a:gridCol>
                <a:gridCol w="595575">
                  <a:extLst>
                    <a:ext uri="{9D8B030D-6E8A-4147-A177-3AD203B41FA5}">
                      <a16:colId xmlns:a16="http://schemas.microsoft.com/office/drawing/2014/main" val="4228957789"/>
                    </a:ext>
                  </a:extLst>
                </a:gridCol>
                <a:gridCol w="586816">
                  <a:extLst>
                    <a:ext uri="{9D8B030D-6E8A-4147-A177-3AD203B41FA5}">
                      <a16:colId xmlns:a16="http://schemas.microsoft.com/office/drawing/2014/main" val="3606863318"/>
                    </a:ext>
                  </a:extLst>
                </a:gridCol>
                <a:gridCol w="686249">
                  <a:extLst>
                    <a:ext uri="{9D8B030D-6E8A-4147-A177-3AD203B41FA5}">
                      <a16:colId xmlns:a16="http://schemas.microsoft.com/office/drawing/2014/main" val="4137567610"/>
                    </a:ext>
                  </a:extLst>
                </a:gridCol>
              </a:tblGrid>
              <a:tr h="3125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9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Ulusal Madalya Sayısı</a:t>
                      </a:r>
                      <a:endParaRPr lang="tr-TR" sz="10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Bölgesel ve Uluslararası Olimpiyat Madalya Sayısı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901144"/>
                  </a:ext>
                </a:extLst>
              </a:tr>
              <a:tr h="11196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Yıl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Birinci Aşama Başvuru Sayısı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Yaz okulu ve İkinci Aşamaya Geçen Öğrenci Sayısı</a:t>
                      </a:r>
                      <a:endParaRPr lang="tr-TR" sz="10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Kış Okuluna Geçen Öğrenci Sayısı</a:t>
                      </a:r>
                      <a:endParaRPr lang="tr-TR" sz="10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Altın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Gümüş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Bronz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Altın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Gümüş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Bronz</a:t>
                      </a:r>
                      <a:endParaRPr lang="tr-TR" sz="10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Mansiyon</a:t>
                      </a:r>
                      <a:endParaRPr lang="tr-TR" sz="1000" dirty="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002908"/>
                  </a:ext>
                </a:extLst>
              </a:tr>
              <a:tr h="2451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6200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385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199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290352"/>
                  </a:ext>
                </a:extLst>
              </a:tr>
              <a:tr h="2451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8575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418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222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980057"/>
                  </a:ext>
                </a:extLst>
              </a:tr>
              <a:tr h="2451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19062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467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203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302442"/>
                  </a:ext>
                </a:extLst>
              </a:tr>
              <a:tr h="2451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14625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440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212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732221"/>
                  </a:ext>
                </a:extLst>
              </a:tr>
              <a:tr h="2451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tr-TR" sz="1000">
                        <a:effectLst/>
                        <a:latin typeface="Helvetica" panose="020B0604020202020204" pitchFamily="34" charset="0"/>
                        <a:ea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14188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515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247 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 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  <a:latin typeface="Helvetica" panose="020B0604020202020204" pitchFamily="34" charset="0"/>
                          <a:ea typeface="Helvetica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297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585771"/>
      </p:ext>
    </p:extLst>
  </p:cSld>
  <p:clrMapOvr>
    <a:masterClrMapping/>
  </p:clrMapOvr>
</p:sld>
</file>

<file path=ppt/theme/theme1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</TotalTime>
  <Words>1329</Words>
  <Application>Microsoft Office PowerPoint</Application>
  <PresentationFormat>Geniş ekran</PresentationFormat>
  <Paragraphs>630</Paragraphs>
  <Slides>21</Slides>
  <Notes>12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30" baseType="lpstr">
      <vt:lpstr>Helvetica</vt:lpstr>
      <vt:lpstr>Arial Bold</vt:lpstr>
      <vt:lpstr>Calibri</vt:lpstr>
      <vt:lpstr>Arial</vt:lpstr>
      <vt:lpstr>DejaVu Sans</vt:lpstr>
      <vt:lpstr>Times New Roman</vt:lpstr>
      <vt:lpstr>Tahoma</vt:lpstr>
      <vt:lpstr>Lato</vt:lpstr>
      <vt:lpstr>Özel Tasarım</vt:lpstr>
      <vt:lpstr>PowerPoint Sunusu</vt:lpstr>
      <vt:lpstr>Programın Amacı ve Tarihçesi</vt:lpstr>
      <vt:lpstr>Programın Kapsamı ve Süreci</vt:lpstr>
      <vt:lpstr>Programın Başvuru Koşulları ve Gerekçesi</vt:lpstr>
      <vt:lpstr>Bilimsel Ve Teknolojik Gelişmelerin Temelinde Bulunan Dallarda  Başarı Elde Ediliyor!</vt:lpstr>
      <vt:lpstr>Programın Destek Kapsamı ve Fırsatları</vt:lpstr>
      <vt:lpstr>PowerPoint Sunusu</vt:lpstr>
      <vt:lpstr>PowerPoint Sunusu</vt:lpstr>
      <vt:lpstr>Başvuru ve Destek İstatistikleri</vt:lpstr>
      <vt:lpstr>Birinci Aşama Sınavı Başvuru ve Destek İstatistikleri</vt:lpstr>
      <vt:lpstr>Yaz Okulu ve İkinci Aşama Sınavı İstatistikleri</vt:lpstr>
      <vt:lpstr>İkinci Aşama Sınavı İstatistikleri</vt:lpstr>
      <vt:lpstr>Uluslararası ve Bölgesel Bilim Olimpiyatlarında Başarılarımız</vt:lpstr>
      <vt:lpstr>BAŞVURU ADIMLARI-ARBİS sistemine kayıt</vt:lpstr>
      <vt:lpstr>ARBİS sistemine kayıt</vt:lpstr>
      <vt:lpstr>ARBİS sistemine kayıt</vt:lpstr>
      <vt:lpstr>ARBİS sistemine kayıt</vt:lpstr>
      <vt:lpstr>Olimpiyat Başvurusu </vt:lpstr>
      <vt:lpstr>Olimpiyat Başvurusu </vt:lpstr>
      <vt:lpstr>Olimpiyat Başvurusu 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Ehed Muhammed AYMAZ</dc:creator>
  <cp:lastModifiedBy>Burcu Çalışkan</cp:lastModifiedBy>
  <cp:revision>31</cp:revision>
  <dcterms:created xsi:type="dcterms:W3CDTF">2025-01-27T09:05:23Z</dcterms:created>
  <dcterms:modified xsi:type="dcterms:W3CDTF">2025-02-24T11:19:21Z</dcterms:modified>
  <dc:identifier>DAGPPDMqnXo</dc:identifier>
</cp:coreProperties>
</file>